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85" r:id="rId2"/>
    <p:sldId id="386" r:id="rId3"/>
    <p:sldId id="388" r:id="rId4"/>
    <p:sldId id="389" r:id="rId5"/>
    <p:sldId id="390" r:id="rId6"/>
    <p:sldId id="391" r:id="rId7"/>
    <p:sldId id="392" r:id="rId8"/>
    <p:sldId id="393" r:id="rId9"/>
    <p:sldId id="394" r:id="rId10"/>
    <p:sldId id="395" r:id="rId11"/>
    <p:sldId id="396" r:id="rId12"/>
    <p:sldId id="397" r:id="rId13"/>
    <p:sldId id="398" r:id="rId14"/>
    <p:sldId id="399" r:id="rId15"/>
    <p:sldId id="400" r:id="rId16"/>
    <p:sldId id="401" r:id="rId17"/>
    <p:sldId id="402" r:id="rId18"/>
    <p:sldId id="403" r:id="rId19"/>
    <p:sldId id="294" r:id="rId20"/>
  </p:sldIdLst>
  <p:sldSz cx="12192000" cy="6858000"/>
  <p:notesSz cx="6858000" cy="9144000"/>
  <p:custDataLst>
    <p:tags r:id="rId23"/>
  </p:custDataLst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orient="horz" pos="415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kke Peel Laumark" initials="RPL" lastIdx="11" clrIdx="0">
    <p:extLst>
      <p:ext uri="{19B8F6BF-5375-455C-9EA6-DF929625EA0E}">
        <p15:presenceInfo xmlns:p15="http://schemas.microsoft.com/office/powerpoint/2012/main" userId="S-1-5-21-2100284113-1573851820-878952375-2731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BA46"/>
    <a:srgbClr val="6C2B43"/>
    <a:srgbClr val="859B98"/>
    <a:srgbClr val="CACACA"/>
    <a:srgbClr val="E6E6E6"/>
    <a:srgbClr val="FAC841"/>
    <a:srgbClr val="767676"/>
    <a:srgbClr val="2A2A2A"/>
    <a:srgbClr val="757575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667" autoAdjust="0"/>
  </p:normalViewPr>
  <p:slideViewPr>
    <p:cSldViewPr showGuides="1">
      <p:cViewPr varScale="1">
        <p:scale>
          <a:sx n="106" d="100"/>
          <a:sy n="106" d="100"/>
        </p:scale>
        <p:origin x="780" y="156"/>
      </p:cViewPr>
      <p:guideLst>
        <p:guide orient="horz" pos="2160"/>
        <p:guide pos="3840"/>
        <p:guide orient="horz" pos="415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312BAB-746D-408E-90FB-6E36770C7FAC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</dgm:pt>
    <dgm:pt modelId="{7E8D6740-A257-44B8-885B-06964344040B}">
      <dgm:prSet phldrT="[Text]" custT="1"/>
      <dgm:spPr>
        <a:solidFill>
          <a:schemeClr val="accent1"/>
        </a:solidFill>
      </dgm:spPr>
      <dgm:t>
        <a:bodyPr/>
        <a:lstStyle/>
        <a:p>
          <a:endParaRPr lang="en-GB" sz="800" dirty="0"/>
        </a:p>
      </dgm:t>
    </dgm:pt>
    <dgm:pt modelId="{6DBE0720-19A5-4222-A2A2-D50BACCC34F3}" type="parTrans" cxnId="{260BB996-E60F-4325-92EA-846EECECCEF9}">
      <dgm:prSet/>
      <dgm:spPr/>
      <dgm:t>
        <a:bodyPr/>
        <a:lstStyle/>
        <a:p>
          <a:endParaRPr lang="da-DK" sz="800"/>
        </a:p>
      </dgm:t>
    </dgm:pt>
    <dgm:pt modelId="{CA240CB0-A6EC-4B42-BA24-D10F7C91B59D}" type="sibTrans" cxnId="{260BB996-E60F-4325-92EA-846EECECCEF9}">
      <dgm:prSet/>
      <dgm:spPr/>
      <dgm:t>
        <a:bodyPr/>
        <a:lstStyle/>
        <a:p>
          <a:endParaRPr lang="da-DK" sz="800"/>
        </a:p>
      </dgm:t>
    </dgm:pt>
    <dgm:pt modelId="{B3C615F6-F83D-4D4A-9035-AD1771950B6D}">
      <dgm:prSet phldrT="[Text]" custT="1"/>
      <dgm:spPr>
        <a:solidFill>
          <a:schemeClr val="accent2"/>
        </a:solidFill>
      </dgm:spPr>
      <dgm:t>
        <a:bodyPr/>
        <a:lstStyle/>
        <a:p>
          <a:endParaRPr lang="en-GB" sz="800" dirty="0"/>
        </a:p>
      </dgm:t>
    </dgm:pt>
    <dgm:pt modelId="{7091D1FB-3571-4CEA-9CC3-C679AC6AD1EC}" type="parTrans" cxnId="{2A0F83B6-3CD1-4DC7-8947-3952CB82A3E2}">
      <dgm:prSet/>
      <dgm:spPr/>
      <dgm:t>
        <a:bodyPr/>
        <a:lstStyle/>
        <a:p>
          <a:endParaRPr lang="da-DK" sz="800"/>
        </a:p>
      </dgm:t>
    </dgm:pt>
    <dgm:pt modelId="{8914A10E-76EE-42B8-810C-3E3870BB8C62}" type="sibTrans" cxnId="{2A0F83B6-3CD1-4DC7-8947-3952CB82A3E2}">
      <dgm:prSet/>
      <dgm:spPr/>
      <dgm:t>
        <a:bodyPr/>
        <a:lstStyle/>
        <a:p>
          <a:endParaRPr lang="da-DK" sz="800"/>
        </a:p>
      </dgm:t>
    </dgm:pt>
    <dgm:pt modelId="{AE806B45-0B04-4665-A893-60FA4EDF6D0B}">
      <dgm:prSet phldrT="[Text]" custT="1"/>
      <dgm:spPr>
        <a:solidFill>
          <a:schemeClr val="accent6"/>
        </a:solidFill>
      </dgm:spPr>
      <dgm:t>
        <a:bodyPr/>
        <a:lstStyle/>
        <a:p>
          <a:endParaRPr lang="en-GB" sz="800" dirty="0"/>
        </a:p>
      </dgm:t>
    </dgm:pt>
    <dgm:pt modelId="{3405351E-588E-4561-BC1B-9B0C34764DA8}" type="parTrans" cxnId="{EC3E82AF-D061-4578-BF0C-29EB075F0698}">
      <dgm:prSet/>
      <dgm:spPr/>
      <dgm:t>
        <a:bodyPr/>
        <a:lstStyle/>
        <a:p>
          <a:endParaRPr lang="da-DK" sz="800"/>
        </a:p>
      </dgm:t>
    </dgm:pt>
    <dgm:pt modelId="{63FBD2A3-F30B-4DDF-AB4F-52F4C62369D1}" type="sibTrans" cxnId="{EC3E82AF-D061-4578-BF0C-29EB075F0698}">
      <dgm:prSet/>
      <dgm:spPr/>
      <dgm:t>
        <a:bodyPr/>
        <a:lstStyle/>
        <a:p>
          <a:endParaRPr lang="da-DK" sz="800"/>
        </a:p>
      </dgm:t>
    </dgm:pt>
    <dgm:pt modelId="{972DD753-D015-43B7-8C04-8C766D2237B4}">
      <dgm:prSet phldrT="[Text]" custT="1"/>
      <dgm:spPr>
        <a:solidFill>
          <a:schemeClr val="accent3"/>
        </a:solidFill>
      </dgm:spPr>
      <dgm:t>
        <a:bodyPr/>
        <a:lstStyle/>
        <a:p>
          <a:endParaRPr lang="en-GB" sz="800" dirty="0"/>
        </a:p>
      </dgm:t>
    </dgm:pt>
    <dgm:pt modelId="{AE1C1C8D-1B76-4A38-BED7-AB097B68D597}" type="parTrans" cxnId="{E481931C-8FF4-4BE7-AA83-BAAA2C7C1B4D}">
      <dgm:prSet/>
      <dgm:spPr/>
      <dgm:t>
        <a:bodyPr/>
        <a:lstStyle/>
        <a:p>
          <a:endParaRPr lang="da-DK" sz="800"/>
        </a:p>
      </dgm:t>
    </dgm:pt>
    <dgm:pt modelId="{3B184BCE-A8B7-4378-9DD4-A9C2A73E4552}" type="sibTrans" cxnId="{E481931C-8FF4-4BE7-AA83-BAAA2C7C1B4D}">
      <dgm:prSet/>
      <dgm:spPr/>
      <dgm:t>
        <a:bodyPr/>
        <a:lstStyle/>
        <a:p>
          <a:endParaRPr lang="da-DK" sz="800"/>
        </a:p>
      </dgm:t>
    </dgm:pt>
    <dgm:pt modelId="{B1B23FC7-5631-49B1-9717-B678B835D331}">
      <dgm:prSet phldrT="[Text]" custT="1"/>
      <dgm:spPr>
        <a:solidFill>
          <a:schemeClr val="accent4"/>
        </a:solidFill>
      </dgm:spPr>
      <dgm:t>
        <a:bodyPr/>
        <a:lstStyle/>
        <a:p>
          <a:endParaRPr lang="en-GB" sz="800" dirty="0"/>
        </a:p>
      </dgm:t>
    </dgm:pt>
    <dgm:pt modelId="{298506D6-251C-41A7-9099-E0DB11BDF918}" type="parTrans" cxnId="{A9F917C0-4898-4DC8-B21E-4DE796EC7F0A}">
      <dgm:prSet/>
      <dgm:spPr/>
      <dgm:t>
        <a:bodyPr/>
        <a:lstStyle/>
        <a:p>
          <a:endParaRPr lang="da-DK" sz="800"/>
        </a:p>
      </dgm:t>
    </dgm:pt>
    <dgm:pt modelId="{F74D880B-88A5-4F60-B522-7B31FA64B1F6}" type="sibTrans" cxnId="{A9F917C0-4898-4DC8-B21E-4DE796EC7F0A}">
      <dgm:prSet/>
      <dgm:spPr/>
      <dgm:t>
        <a:bodyPr/>
        <a:lstStyle/>
        <a:p>
          <a:endParaRPr lang="da-DK" sz="800"/>
        </a:p>
      </dgm:t>
    </dgm:pt>
    <dgm:pt modelId="{8D59C680-67A3-465D-A693-FAC71ACDFC91}">
      <dgm:prSet phldrT="[Text]" custT="1"/>
      <dgm:spPr>
        <a:solidFill>
          <a:schemeClr val="accent5"/>
        </a:solidFill>
      </dgm:spPr>
      <dgm:t>
        <a:bodyPr/>
        <a:lstStyle/>
        <a:p>
          <a:endParaRPr lang="en-GB" sz="800" dirty="0"/>
        </a:p>
      </dgm:t>
    </dgm:pt>
    <dgm:pt modelId="{E39977AC-26EF-4059-8781-1E484D93AEF6}" type="parTrans" cxnId="{1DF3DAB4-938D-4009-AA00-1B2104790398}">
      <dgm:prSet/>
      <dgm:spPr/>
      <dgm:t>
        <a:bodyPr/>
        <a:lstStyle/>
        <a:p>
          <a:endParaRPr lang="da-DK" sz="800"/>
        </a:p>
      </dgm:t>
    </dgm:pt>
    <dgm:pt modelId="{6E5C917F-49D7-41D2-A36A-5E3DF2B6C5FB}" type="sibTrans" cxnId="{1DF3DAB4-938D-4009-AA00-1B2104790398}">
      <dgm:prSet/>
      <dgm:spPr/>
      <dgm:t>
        <a:bodyPr/>
        <a:lstStyle/>
        <a:p>
          <a:endParaRPr lang="da-DK" sz="800"/>
        </a:p>
      </dgm:t>
    </dgm:pt>
    <dgm:pt modelId="{38E48DC4-8B89-4FD4-97C0-D72B5CE4670F}" type="pres">
      <dgm:prSet presAssocID="{B9312BAB-746D-408E-90FB-6E36770C7FAC}" presName="Name0" presStyleCnt="0">
        <dgm:presLayoutVars>
          <dgm:dir/>
          <dgm:resizeHandles val="exact"/>
        </dgm:presLayoutVars>
      </dgm:prSet>
      <dgm:spPr/>
    </dgm:pt>
    <dgm:pt modelId="{7CEDC154-FF74-45B1-9081-88B79323A0BC}" type="pres">
      <dgm:prSet presAssocID="{7E8D6740-A257-44B8-885B-06964344040B}" presName="parTxOnly" presStyleLbl="node1" presStyleIdx="0" presStyleCnt="6" custScaleY="153835">
        <dgm:presLayoutVars>
          <dgm:bulletEnabled val="1"/>
        </dgm:presLayoutVars>
      </dgm:prSet>
      <dgm:spPr/>
    </dgm:pt>
    <dgm:pt modelId="{3911CCE6-0901-4BD4-B3A9-75CA05C90F59}" type="pres">
      <dgm:prSet presAssocID="{CA240CB0-A6EC-4B42-BA24-D10F7C91B59D}" presName="parSpace" presStyleCnt="0"/>
      <dgm:spPr/>
    </dgm:pt>
    <dgm:pt modelId="{73E895FC-D3E2-4837-8EDD-50A3AEF221C0}" type="pres">
      <dgm:prSet presAssocID="{B3C615F6-F83D-4D4A-9035-AD1771950B6D}" presName="parTxOnly" presStyleLbl="node1" presStyleIdx="1" presStyleCnt="6" custScaleY="153835">
        <dgm:presLayoutVars>
          <dgm:bulletEnabled val="1"/>
        </dgm:presLayoutVars>
      </dgm:prSet>
      <dgm:spPr/>
    </dgm:pt>
    <dgm:pt modelId="{1A569CC9-FF80-4E8C-BA90-752E851A3FFA}" type="pres">
      <dgm:prSet presAssocID="{8914A10E-76EE-42B8-810C-3E3870BB8C62}" presName="parSpace" presStyleCnt="0"/>
      <dgm:spPr/>
    </dgm:pt>
    <dgm:pt modelId="{CB242E03-D73F-4769-AE62-96E6C9EEC107}" type="pres">
      <dgm:prSet presAssocID="{972DD753-D015-43B7-8C04-8C766D2237B4}" presName="parTxOnly" presStyleLbl="node1" presStyleIdx="2" presStyleCnt="6" custScaleY="153835">
        <dgm:presLayoutVars>
          <dgm:bulletEnabled val="1"/>
        </dgm:presLayoutVars>
      </dgm:prSet>
      <dgm:spPr/>
    </dgm:pt>
    <dgm:pt modelId="{F50BEB6D-6822-4A3A-A7FD-1E64C5DD9CFD}" type="pres">
      <dgm:prSet presAssocID="{3B184BCE-A8B7-4378-9DD4-A9C2A73E4552}" presName="parSpace" presStyleCnt="0"/>
      <dgm:spPr/>
    </dgm:pt>
    <dgm:pt modelId="{F653F289-B849-4068-9FCE-0F9890E10FE9}" type="pres">
      <dgm:prSet presAssocID="{B1B23FC7-5631-49B1-9717-B678B835D331}" presName="parTxOnly" presStyleLbl="node1" presStyleIdx="3" presStyleCnt="6" custScaleY="153835">
        <dgm:presLayoutVars>
          <dgm:bulletEnabled val="1"/>
        </dgm:presLayoutVars>
      </dgm:prSet>
      <dgm:spPr/>
    </dgm:pt>
    <dgm:pt modelId="{38B5A92E-8169-47BE-9A92-0F433FE6D60A}" type="pres">
      <dgm:prSet presAssocID="{F74D880B-88A5-4F60-B522-7B31FA64B1F6}" presName="parSpace" presStyleCnt="0"/>
      <dgm:spPr/>
    </dgm:pt>
    <dgm:pt modelId="{3D96B25C-15DB-4495-88AB-7A46D43564CA}" type="pres">
      <dgm:prSet presAssocID="{8D59C680-67A3-465D-A693-FAC71ACDFC91}" presName="parTxOnly" presStyleLbl="node1" presStyleIdx="4" presStyleCnt="6" custScaleY="153835">
        <dgm:presLayoutVars>
          <dgm:bulletEnabled val="1"/>
        </dgm:presLayoutVars>
      </dgm:prSet>
      <dgm:spPr/>
    </dgm:pt>
    <dgm:pt modelId="{30FF9446-64DE-4CF4-ACA0-4AF488DA1677}" type="pres">
      <dgm:prSet presAssocID="{6E5C917F-49D7-41D2-A36A-5E3DF2B6C5FB}" presName="parSpace" presStyleCnt="0"/>
      <dgm:spPr/>
    </dgm:pt>
    <dgm:pt modelId="{2ACEFF70-4851-4F4F-84B5-B1D53B12BFAB}" type="pres">
      <dgm:prSet presAssocID="{AE806B45-0B04-4665-A893-60FA4EDF6D0B}" presName="parTxOnly" presStyleLbl="node1" presStyleIdx="5" presStyleCnt="6" custScaleY="153835">
        <dgm:presLayoutVars>
          <dgm:bulletEnabled val="1"/>
        </dgm:presLayoutVars>
      </dgm:prSet>
      <dgm:spPr/>
    </dgm:pt>
  </dgm:ptLst>
  <dgm:cxnLst>
    <dgm:cxn modelId="{E481931C-8FF4-4BE7-AA83-BAAA2C7C1B4D}" srcId="{B9312BAB-746D-408E-90FB-6E36770C7FAC}" destId="{972DD753-D015-43B7-8C04-8C766D2237B4}" srcOrd="2" destOrd="0" parTransId="{AE1C1C8D-1B76-4A38-BED7-AB097B68D597}" sibTransId="{3B184BCE-A8B7-4378-9DD4-A9C2A73E4552}"/>
    <dgm:cxn modelId="{82D14F22-9A29-4698-8AB0-AD02A4EC1657}" type="presOf" srcId="{B9312BAB-746D-408E-90FB-6E36770C7FAC}" destId="{38E48DC4-8B89-4FD4-97C0-D72B5CE4670F}" srcOrd="0" destOrd="0" presId="urn:microsoft.com/office/officeart/2005/8/layout/hChevron3"/>
    <dgm:cxn modelId="{69496F67-6F63-4B55-9580-BAA7DBB891B7}" type="presOf" srcId="{B1B23FC7-5631-49B1-9717-B678B835D331}" destId="{F653F289-B849-4068-9FCE-0F9890E10FE9}" srcOrd="0" destOrd="0" presId="urn:microsoft.com/office/officeart/2005/8/layout/hChevron3"/>
    <dgm:cxn modelId="{260BB996-E60F-4325-92EA-846EECECCEF9}" srcId="{B9312BAB-746D-408E-90FB-6E36770C7FAC}" destId="{7E8D6740-A257-44B8-885B-06964344040B}" srcOrd="0" destOrd="0" parTransId="{6DBE0720-19A5-4222-A2A2-D50BACCC34F3}" sibTransId="{CA240CB0-A6EC-4B42-BA24-D10F7C91B59D}"/>
    <dgm:cxn modelId="{37796F99-FC04-4C6D-8B5F-1067CB17C542}" type="presOf" srcId="{7E8D6740-A257-44B8-885B-06964344040B}" destId="{7CEDC154-FF74-45B1-9081-88B79323A0BC}" srcOrd="0" destOrd="0" presId="urn:microsoft.com/office/officeart/2005/8/layout/hChevron3"/>
    <dgm:cxn modelId="{B3ED45A4-2A51-455F-921A-8F999CDAE7A2}" type="presOf" srcId="{8D59C680-67A3-465D-A693-FAC71ACDFC91}" destId="{3D96B25C-15DB-4495-88AB-7A46D43564CA}" srcOrd="0" destOrd="0" presId="urn:microsoft.com/office/officeart/2005/8/layout/hChevron3"/>
    <dgm:cxn modelId="{E540EFA6-C1ED-421A-9A3A-367036CB42AB}" type="presOf" srcId="{B3C615F6-F83D-4D4A-9035-AD1771950B6D}" destId="{73E895FC-D3E2-4837-8EDD-50A3AEF221C0}" srcOrd="0" destOrd="0" presId="urn:microsoft.com/office/officeart/2005/8/layout/hChevron3"/>
    <dgm:cxn modelId="{EC3E82AF-D061-4578-BF0C-29EB075F0698}" srcId="{B9312BAB-746D-408E-90FB-6E36770C7FAC}" destId="{AE806B45-0B04-4665-A893-60FA4EDF6D0B}" srcOrd="5" destOrd="0" parTransId="{3405351E-588E-4561-BC1B-9B0C34764DA8}" sibTransId="{63FBD2A3-F30B-4DDF-AB4F-52F4C62369D1}"/>
    <dgm:cxn modelId="{1DF3DAB4-938D-4009-AA00-1B2104790398}" srcId="{B9312BAB-746D-408E-90FB-6E36770C7FAC}" destId="{8D59C680-67A3-465D-A693-FAC71ACDFC91}" srcOrd="4" destOrd="0" parTransId="{E39977AC-26EF-4059-8781-1E484D93AEF6}" sibTransId="{6E5C917F-49D7-41D2-A36A-5E3DF2B6C5FB}"/>
    <dgm:cxn modelId="{2A0F83B6-3CD1-4DC7-8947-3952CB82A3E2}" srcId="{B9312BAB-746D-408E-90FB-6E36770C7FAC}" destId="{B3C615F6-F83D-4D4A-9035-AD1771950B6D}" srcOrd="1" destOrd="0" parTransId="{7091D1FB-3571-4CEA-9CC3-C679AC6AD1EC}" sibTransId="{8914A10E-76EE-42B8-810C-3E3870BB8C62}"/>
    <dgm:cxn modelId="{A9F917C0-4898-4DC8-B21E-4DE796EC7F0A}" srcId="{B9312BAB-746D-408E-90FB-6E36770C7FAC}" destId="{B1B23FC7-5631-49B1-9717-B678B835D331}" srcOrd="3" destOrd="0" parTransId="{298506D6-251C-41A7-9099-E0DB11BDF918}" sibTransId="{F74D880B-88A5-4F60-B522-7B31FA64B1F6}"/>
    <dgm:cxn modelId="{93BBF2C3-7F17-4CF9-B9C0-9F998266516F}" type="presOf" srcId="{AE806B45-0B04-4665-A893-60FA4EDF6D0B}" destId="{2ACEFF70-4851-4F4F-84B5-B1D53B12BFAB}" srcOrd="0" destOrd="0" presId="urn:microsoft.com/office/officeart/2005/8/layout/hChevron3"/>
    <dgm:cxn modelId="{D10960DB-81A6-4B79-AABD-E25499DC6B1C}" type="presOf" srcId="{972DD753-D015-43B7-8C04-8C766D2237B4}" destId="{CB242E03-D73F-4769-AE62-96E6C9EEC107}" srcOrd="0" destOrd="0" presId="urn:microsoft.com/office/officeart/2005/8/layout/hChevron3"/>
    <dgm:cxn modelId="{A59A97DC-495A-4564-8EA3-6536804171D5}" type="presParOf" srcId="{38E48DC4-8B89-4FD4-97C0-D72B5CE4670F}" destId="{7CEDC154-FF74-45B1-9081-88B79323A0BC}" srcOrd="0" destOrd="0" presId="urn:microsoft.com/office/officeart/2005/8/layout/hChevron3"/>
    <dgm:cxn modelId="{AF93BE95-E408-4BEF-AA89-F8D3A69C97A3}" type="presParOf" srcId="{38E48DC4-8B89-4FD4-97C0-D72B5CE4670F}" destId="{3911CCE6-0901-4BD4-B3A9-75CA05C90F59}" srcOrd="1" destOrd="0" presId="urn:microsoft.com/office/officeart/2005/8/layout/hChevron3"/>
    <dgm:cxn modelId="{6332C94B-517A-4F92-A11F-5053F4612AE0}" type="presParOf" srcId="{38E48DC4-8B89-4FD4-97C0-D72B5CE4670F}" destId="{73E895FC-D3E2-4837-8EDD-50A3AEF221C0}" srcOrd="2" destOrd="0" presId="urn:microsoft.com/office/officeart/2005/8/layout/hChevron3"/>
    <dgm:cxn modelId="{29A72975-A9A5-45D2-A8EF-9150F4EF7175}" type="presParOf" srcId="{38E48DC4-8B89-4FD4-97C0-D72B5CE4670F}" destId="{1A569CC9-FF80-4E8C-BA90-752E851A3FFA}" srcOrd="3" destOrd="0" presId="urn:microsoft.com/office/officeart/2005/8/layout/hChevron3"/>
    <dgm:cxn modelId="{9E891BEA-EF58-43AA-BDFD-E36113055BB5}" type="presParOf" srcId="{38E48DC4-8B89-4FD4-97C0-D72B5CE4670F}" destId="{CB242E03-D73F-4769-AE62-96E6C9EEC107}" srcOrd="4" destOrd="0" presId="urn:microsoft.com/office/officeart/2005/8/layout/hChevron3"/>
    <dgm:cxn modelId="{9530B45E-FEC5-426E-9BC7-8B2C8AF85943}" type="presParOf" srcId="{38E48DC4-8B89-4FD4-97C0-D72B5CE4670F}" destId="{F50BEB6D-6822-4A3A-A7FD-1E64C5DD9CFD}" srcOrd="5" destOrd="0" presId="urn:microsoft.com/office/officeart/2005/8/layout/hChevron3"/>
    <dgm:cxn modelId="{0DAD6A31-361D-4F76-9DB3-1BCDCB380DBD}" type="presParOf" srcId="{38E48DC4-8B89-4FD4-97C0-D72B5CE4670F}" destId="{F653F289-B849-4068-9FCE-0F9890E10FE9}" srcOrd="6" destOrd="0" presId="urn:microsoft.com/office/officeart/2005/8/layout/hChevron3"/>
    <dgm:cxn modelId="{03119C7E-F1BF-4E6D-8F65-0EDA11DEE415}" type="presParOf" srcId="{38E48DC4-8B89-4FD4-97C0-D72B5CE4670F}" destId="{38B5A92E-8169-47BE-9A92-0F433FE6D60A}" srcOrd="7" destOrd="0" presId="urn:microsoft.com/office/officeart/2005/8/layout/hChevron3"/>
    <dgm:cxn modelId="{BF34EBC1-3511-4A6C-9F90-3AA71A811273}" type="presParOf" srcId="{38E48DC4-8B89-4FD4-97C0-D72B5CE4670F}" destId="{3D96B25C-15DB-4495-88AB-7A46D43564CA}" srcOrd="8" destOrd="0" presId="urn:microsoft.com/office/officeart/2005/8/layout/hChevron3"/>
    <dgm:cxn modelId="{2E4DC9BC-54FF-417C-A507-C0305F898122}" type="presParOf" srcId="{38E48DC4-8B89-4FD4-97C0-D72B5CE4670F}" destId="{30FF9446-64DE-4CF4-ACA0-4AF488DA1677}" srcOrd="9" destOrd="0" presId="urn:microsoft.com/office/officeart/2005/8/layout/hChevron3"/>
    <dgm:cxn modelId="{BBFD4F43-5489-4229-9CDD-C8FB81F9E03B}" type="presParOf" srcId="{38E48DC4-8B89-4FD4-97C0-D72B5CE4670F}" destId="{2ACEFF70-4851-4F4F-84B5-B1D53B12BFAB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EDC154-FF74-45B1-9081-88B79323A0BC}">
      <dsp:nvSpPr>
        <dsp:cNvPr id="0" name=""/>
        <dsp:cNvSpPr/>
      </dsp:nvSpPr>
      <dsp:spPr>
        <a:xfrm>
          <a:off x="319" y="157934"/>
          <a:ext cx="523550" cy="322161"/>
        </a:xfrm>
        <a:prstGeom prst="homePlat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72" tIns="21336" rIns="10668" bIns="2133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 dirty="0"/>
        </a:p>
      </dsp:txBody>
      <dsp:txXfrm>
        <a:off x="319" y="157934"/>
        <a:ext cx="443010" cy="322161"/>
      </dsp:txXfrm>
    </dsp:sp>
    <dsp:sp modelId="{73E895FC-D3E2-4837-8EDD-50A3AEF221C0}">
      <dsp:nvSpPr>
        <dsp:cNvPr id="0" name=""/>
        <dsp:cNvSpPr/>
      </dsp:nvSpPr>
      <dsp:spPr>
        <a:xfrm>
          <a:off x="419159" y="157934"/>
          <a:ext cx="523550" cy="322161"/>
        </a:xfrm>
        <a:prstGeom prst="chevron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 dirty="0"/>
        </a:p>
      </dsp:txBody>
      <dsp:txXfrm>
        <a:off x="580240" y="157934"/>
        <a:ext cx="201389" cy="322161"/>
      </dsp:txXfrm>
    </dsp:sp>
    <dsp:sp modelId="{CB242E03-D73F-4769-AE62-96E6C9EEC107}">
      <dsp:nvSpPr>
        <dsp:cNvPr id="0" name=""/>
        <dsp:cNvSpPr/>
      </dsp:nvSpPr>
      <dsp:spPr>
        <a:xfrm>
          <a:off x="837999" y="157934"/>
          <a:ext cx="523550" cy="322161"/>
        </a:xfrm>
        <a:prstGeom prst="chevron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 dirty="0"/>
        </a:p>
      </dsp:txBody>
      <dsp:txXfrm>
        <a:off x="999080" y="157934"/>
        <a:ext cx="201389" cy="322161"/>
      </dsp:txXfrm>
    </dsp:sp>
    <dsp:sp modelId="{F653F289-B849-4068-9FCE-0F9890E10FE9}">
      <dsp:nvSpPr>
        <dsp:cNvPr id="0" name=""/>
        <dsp:cNvSpPr/>
      </dsp:nvSpPr>
      <dsp:spPr>
        <a:xfrm>
          <a:off x="1256839" y="157934"/>
          <a:ext cx="523550" cy="322161"/>
        </a:xfrm>
        <a:prstGeom prst="chevron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 dirty="0"/>
        </a:p>
      </dsp:txBody>
      <dsp:txXfrm>
        <a:off x="1417920" y="157934"/>
        <a:ext cx="201389" cy="322161"/>
      </dsp:txXfrm>
    </dsp:sp>
    <dsp:sp modelId="{3D96B25C-15DB-4495-88AB-7A46D43564CA}">
      <dsp:nvSpPr>
        <dsp:cNvPr id="0" name=""/>
        <dsp:cNvSpPr/>
      </dsp:nvSpPr>
      <dsp:spPr>
        <a:xfrm>
          <a:off x="1675680" y="157934"/>
          <a:ext cx="523550" cy="322161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 dirty="0"/>
        </a:p>
      </dsp:txBody>
      <dsp:txXfrm>
        <a:off x="1836761" y="157934"/>
        <a:ext cx="201389" cy="322161"/>
      </dsp:txXfrm>
    </dsp:sp>
    <dsp:sp modelId="{2ACEFF70-4851-4F4F-84B5-B1D53B12BFAB}">
      <dsp:nvSpPr>
        <dsp:cNvPr id="0" name=""/>
        <dsp:cNvSpPr/>
      </dsp:nvSpPr>
      <dsp:spPr>
        <a:xfrm>
          <a:off x="2094520" y="157934"/>
          <a:ext cx="523550" cy="322161"/>
        </a:xfrm>
        <a:prstGeom prst="chevron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 dirty="0"/>
        </a:p>
      </dsp:txBody>
      <dsp:txXfrm>
        <a:off x="2255601" y="157934"/>
        <a:ext cx="201389" cy="3221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9DD89FB-5213-4E00-B82F-5C2C91F77C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9BDA9F-52AA-4A11-870C-BE0D9AFF39C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D2CC8B-0A45-42A8-86AD-17AFB9012158}" type="datetimeFigureOut">
              <a:rPr lang="en-GB" smtClean="0"/>
              <a:t>16/11/2023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E991B-4A0A-473C-8FBF-F1B5ECD8B08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88F035-2291-497A-8008-23AF8A38320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34F332-DBE0-4B70-85FA-26E2D7B6FFC9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77285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DF8A06-7E0C-439E-AD56-DAF3F465B50A}" type="datetimeFigureOut">
              <a:rPr lang="en-GB" smtClean="0"/>
              <a:t>16/11/2023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7BFBA-B7A9-46F2-8B56-918A2828D4E2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375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7BFBA-B7A9-46F2-8B56-918A2828D4E2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9788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8.png"/><Relationship Id="rId2" Type="http://schemas.openxmlformats.org/officeDocument/2006/relationships/image" Target="../media/image3.png"/><Relationship Id="rId16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7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16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16.sv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16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89472580-0A7D-42C1-A288-25FE9BA40D89}"/>
              </a:ext>
            </a:extLst>
          </p:cNvPr>
          <p:cNvSpPr txBox="1"/>
          <p:nvPr userDrawn="1"/>
        </p:nvSpPr>
        <p:spPr>
          <a:xfrm>
            <a:off x="278981" y="5127471"/>
            <a:ext cx="2403640" cy="103105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sz="1200" b="1" i="0" u="none" strike="noStrike" kern="1200" cap="none" spc="0" normalizeH="0" baseline="0" noProof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Nulstil slide, er vigtig. </a:t>
            </a:r>
            <a:br>
              <a:rPr kumimoji="0" lang="da-DK" sz="1000" b="1" i="0" u="none" strike="noStrike" kern="1200" cap="none" spc="0" normalizeH="0" baseline="0" noProof="1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sz="1000" b="0" i="0" u="none" strike="noStrike" kern="1200" cap="none" spc="0" normalizeH="0" baseline="0" noProof="1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Bruges til </a:t>
            </a:r>
            <a:r>
              <a:rPr kumimoji="0" lang="da-DK" altLang="da-DK" sz="1000" b="0" i="0" u="none" strike="noStrike" kern="1200" cap="none" spc="0" normalizeH="0" baseline="0" noProof="1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 nulstille placering, størrelse og formatering af pladsholdere til layoutets oprindelige design.</a:t>
            </a:r>
            <a:br>
              <a:rPr kumimoji="0" lang="da-DK" altLang="da-DK" sz="1000" b="0" i="0" u="none" strike="noStrike" kern="1200" cap="none" spc="0" normalizeH="0" baseline="0" noProof="1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1000" b="1" i="0" u="none" strike="noStrike" kern="1200" cap="none" spc="0" normalizeH="0" baseline="0" noProof="1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Intet indhold slettes</a:t>
            </a:r>
            <a:r>
              <a:rPr kumimoji="0" lang="da-DK" altLang="da-DK" sz="1000" b="0" i="0" u="none" strike="noStrike" kern="1200" cap="none" spc="0" normalizeH="0" baseline="0" noProof="1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endParaRPr kumimoji="0" lang="da-DK" sz="1000" b="1" i="0" u="none" strike="noStrike" kern="1200" cap="none" spc="0" normalizeH="0" baseline="0" noProof="1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altLang="da-DK" sz="1000" b="0" i="0" u="none" strike="noStrike" kern="1200" cap="none" spc="0" normalizeH="0" baseline="0" noProof="1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kumimoji="0" lang="da-DK" altLang="da-DK" sz="1000" b="0" i="0" u="none" strike="noStrike" kern="1200" cap="none" spc="0" normalizeH="0" baseline="0" noProof="1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Hjem – vælg </a:t>
            </a:r>
            <a:r>
              <a:rPr kumimoji="0" lang="da-DK" altLang="da-DK" sz="1000" b="1" i="0" u="none" strike="noStrike" kern="1200" cap="none" spc="0" normalizeH="0" baseline="0" noProof="1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Nulstil</a:t>
            </a:r>
          </a:p>
        </p:txBody>
      </p:sp>
      <p:pic>
        <p:nvPicPr>
          <p:cNvPr id="11" name="4 Nulstil">
            <a:extLst>
              <a:ext uri="{FF2B5EF4-FFF2-40B4-BE49-F238E27FC236}">
                <a16:creationId xmlns:a16="http://schemas.microsoft.com/office/drawing/2014/main" id="{FF02DAAF-E7A2-4D16-8D03-A886A698E2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9556" y="5115840"/>
            <a:ext cx="547241" cy="1977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7" name="Text Box 4">
            <a:extLst>
              <a:ext uri="{FF2B5EF4-FFF2-40B4-BE49-F238E27FC236}">
                <a16:creationId xmlns:a16="http://schemas.microsoft.com/office/drawing/2014/main" id="{B06C9077-291F-4396-8A32-B7843099007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44446" y="901060"/>
            <a:ext cx="3074676" cy="387798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900" b="1" cap="none"/>
            </a:lvl1pPr>
          </a:lstStyle>
          <a:p>
            <a:pPr lvl="0">
              <a:lnSpc>
                <a:spcPct val="100000"/>
              </a:lnSpc>
            </a:pPr>
            <a:r>
              <a:rPr lang="da-DK" sz="1200" b="1" noProof="1">
                <a:latin typeface="Arial" panose="020B0604020202020204" pitchFamily="34" charset="0"/>
                <a:cs typeface="Arial" panose="020B0604020202020204" pitchFamily="34" charset="0"/>
              </a:rPr>
              <a:t>Farvetema:</a:t>
            </a:r>
          </a:p>
          <a:p>
            <a:pPr lvl="0">
              <a:lnSpc>
                <a:spcPct val="100000"/>
              </a:lnSpc>
            </a:pPr>
            <a:endParaRPr lang="da-DK" altLang="da-DK" sz="1000" b="0" kern="0" noProof="1">
              <a:solidFill>
                <a:srgbClr val="3B3B3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lvl="0" algn="l" defTabSz="914400" rtl="0" eaLnBrk="1" latinLnBrk="0" hangingPunct="1">
              <a:lnSpc>
                <a:spcPct val="100000"/>
              </a:lnSpc>
              <a:defRPr/>
            </a:pPr>
            <a:r>
              <a:rPr lang="da-DK" altLang="da-DK" sz="1000" b="0" kern="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 kun farvene i </a:t>
            </a:r>
            <a:r>
              <a:rPr lang="da-DK" altLang="da-DK" sz="1000" b="1" kern="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den øverste række</a:t>
            </a:r>
            <a:r>
              <a:rPr lang="da-DK" altLang="da-DK" sz="1000" b="0" kern="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br>
              <a:rPr lang="da-DK" altLang="da-DK" sz="1000" b="0" kern="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da-DK" altLang="da-DK" sz="1000" b="0" kern="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 de er </a:t>
            </a:r>
            <a:r>
              <a:rPr lang="da-DK" altLang="da-DK" sz="1000" b="1" kern="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SIK temafarver. </a:t>
            </a:r>
          </a:p>
          <a:p>
            <a:pPr marL="0" lvl="0" algn="l" defTabSz="914400" rtl="0" eaLnBrk="1" latinLnBrk="0" hangingPunct="1">
              <a:lnSpc>
                <a:spcPct val="100000"/>
              </a:lnSpc>
              <a:defRPr/>
            </a:pPr>
            <a:endParaRPr lang="da-DK" altLang="da-DK" sz="1000" b="1" kern="0" noProof="1">
              <a:solidFill>
                <a:srgbClr val="3B3B3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lvl="0" algn="l" defTabSz="914400" rtl="0" eaLnBrk="1" latinLnBrk="0" hangingPunct="1">
              <a:lnSpc>
                <a:spcPct val="100000"/>
              </a:lnSpc>
              <a:defRPr/>
            </a:pPr>
            <a:endParaRPr lang="da-DK" altLang="da-DK" sz="1000" b="1" kern="0" noProof="1">
              <a:solidFill>
                <a:srgbClr val="3B3B3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</a:pPr>
            <a:r>
              <a:rPr lang="da-DK" sz="1200" b="1" noProof="1">
                <a:latin typeface="Arial" panose="020B0604020202020204" pitchFamily="34" charset="0"/>
                <a:cs typeface="Arial" panose="020B0604020202020204" pitchFamily="34" charset="0"/>
              </a:rPr>
              <a:t>Skift baggrundsfarve:</a:t>
            </a:r>
          </a:p>
          <a:p>
            <a:pPr lvl="0">
              <a:lnSpc>
                <a:spcPct val="100000"/>
              </a:lnSpc>
            </a:pPr>
            <a:endParaRPr lang="da-DK" sz="1200" b="1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kumimoji="0" lang="da-DK" altLang="da-DK" sz="1000" b="0" i="0" u="none" strike="noStrike" kern="1200" cap="none" spc="0" normalizeH="0" baseline="0" noProof="1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I</a:t>
            </a:r>
            <a:r>
              <a:rPr lang="da-DK" sz="1000" b="0" noProof="1">
                <a:latin typeface="Arial" panose="020B0604020202020204" pitchFamily="34" charset="0"/>
                <a:cs typeface="Arial" panose="020B0604020202020204" pitchFamily="34" charset="0"/>
              </a:rPr>
              <a:t> fanen </a:t>
            </a:r>
            <a:r>
              <a:rPr lang="da-DK" sz="1000" b="1" noProof="1"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  <a:r>
              <a:rPr lang="da-DK" sz="1000" b="0" noProof="1">
                <a:latin typeface="Arial" panose="020B0604020202020204" pitchFamily="34" charset="0"/>
                <a:cs typeface="Arial" panose="020B0604020202020204" pitchFamily="34" charset="0"/>
              </a:rPr>
              <a:t> vælg </a:t>
            </a:r>
            <a:r>
              <a:rPr lang="da-DK" sz="1000" b="1" noProof="1">
                <a:latin typeface="Arial" panose="020B0604020202020204" pitchFamily="34" charset="0"/>
                <a:cs typeface="Arial" panose="020B0604020202020204" pitchFamily="34" charset="0"/>
              </a:rPr>
              <a:t>Formater baggrund</a:t>
            </a:r>
            <a:endParaRPr lang="da-DK" sz="1000" b="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à"/>
            </a:pPr>
            <a:r>
              <a:rPr lang="da-DK" sz="1000" b="0" noProof="1">
                <a:latin typeface="Arial" panose="020B0604020202020204" pitchFamily="34" charset="0"/>
                <a:cs typeface="Arial" panose="020B0604020202020204" pitchFamily="34" charset="0"/>
              </a:rPr>
              <a:t>Vælg enten </a:t>
            </a:r>
            <a:r>
              <a:rPr lang="da-DK" sz="1000" b="1" noProof="1">
                <a:latin typeface="Arial" panose="020B0604020202020204" pitchFamily="34" charset="0"/>
                <a:cs typeface="Arial" panose="020B0604020202020204" pitchFamily="34" charset="0"/>
              </a:rPr>
              <a:t>SIK Gul </a:t>
            </a:r>
            <a:r>
              <a:rPr lang="da-DK" sz="1000" b="0" noProof="1">
                <a:latin typeface="Arial" panose="020B0604020202020204" pitchFamily="34" charset="0"/>
                <a:cs typeface="Arial" panose="020B0604020202020204" pitchFamily="34" charset="0"/>
              </a:rPr>
              <a:t>eller </a:t>
            </a:r>
            <a:r>
              <a:rPr lang="da-DK" sz="1000" b="1" noProof="1">
                <a:latin typeface="Arial" panose="020B0604020202020204" pitchFamily="34" charset="0"/>
                <a:cs typeface="Arial" panose="020B0604020202020204" pitchFamily="34" charset="0"/>
              </a:rPr>
              <a:t>SIK Turkis</a:t>
            </a:r>
            <a:r>
              <a:rPr lang="da-DK" sz="1000" b="0" noProof="1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da-DK" sz="1000" b="0" noProof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000" b="0" noProof="1">
                <a:latin typeface="Arial" panose="020B0604020202020204" pitchFamily="34" charset="0"/>
                <a:cs typeface="Arial" panose="020B0604020202020204" pitchFamily="34" charset="0"/>
              </a:rPr>
              <a:t>fra den øverste linje i farvetemaet. </a:t>
            </a:r>
          </a:p>
          <a:p>
            <a:pPr lvl="0">
              <a:lnSpc>
                <a:spcPct val="100000"/>
              </a:lnSpc>
            </a:pPr>
            <a:endParaRPr lang="da-DK" sz="12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</a:pPr>
            <a:endParaRPr lang="da-DK" sz="12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</a:pPr>
            <a:r>
              <a:rPr lang="da-DK" sz="12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SmartArt: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altLang="da-DK" sz="1000" b="0" kern="1200" cap="none" noProof="1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altLang="da-DK" sz="1000" b="0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Farverne i </a:t>
            </a:r>
            <a:r>
              <a:rPr lang="da-DK" altLang="da-DK" sz="1000" b="1" kern="1200" cap="none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SmartArt</a:t>
            </a:r>
            <a:r>
              <a:rPr lang="da-DK" altLang="da-DK" sz="1000" b="0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er automatiseret, </a:t>
            </a:r>
            <a:br>
              <a:rPr lang="da-DK" altLang="da-DK" sz="1000" b="0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da-DK" altLang="da-DK" sz="1000" b="0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og passer ikke godt med </a:t>
            </a:r>
            <a:r>
              <a:rPr lang="da-DK" altLang="da-DK" sz="1000" b="1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SIK-farverne.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altLang="da-DK" sz="1000" b="0" kern="1200" cap="none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à"/>
              <a:tabLst/>
            </a:pPr>
            <a:r>
              <a:rPr lang="da-DK" altLang="da-DK" sz="1000" b="0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 helst ikke </a:t>
            </a:r>
            <a:r>
              <a:rPr lang="da-DK" altLang="da-DK" sz="1000" b="1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Skift farver </a:t>
            </a:r>
            <a:r>
              <a:rPr lang="da-DK" altLang="da-DK" sz="1000" b="0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</a:t>
            </a:r>
            <a:r>
              <a:rPr lang="da-DK" altLang="da-DK" sz="1000" b="1" kern="1200" cap="none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SmartArt</a:t>
            </a:r>
            <a:r>
              <a:rPr lang="da-DK" altLang="da-DK" sz="1000" b="1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lang="da-DK" altLang="da-DK" sz="1000" b="0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da-DK" altLang="da-DK" sz="1000" b="0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menuen, men tilpas farverne manuelt i </a:t>
            </a:r>
            <a:br>
              <a:rPr lang="da-DK" altLang="da-DK" sz="1000" b="0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da-DK" altLang="da-DK" sz="1000" b="0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stedet.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à"/>
              <a:tabLst/>
            </a:pPr>
            <a:r>
              <a:rPr lang="da-DK" altLang="da-DK" sz="1000" b="0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i stedet farver fra øverste række i farveteamet, via </a:t>
            </a:r>
            <a:r>
              <a:rPr lang="da-DK" altLang="da-DK" sz="1000" b="1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Fyldfarve til figur.</a:t>
            </a:r>
          </a:p>
        </p:txBody>
      </p:sp>
      <p:sp>
        <p:nvSpPr>
          <p:cNvPr id="54" name="AutoShape 4">
            <a:extLst>
              <a:ext uri="{FF2B5EF4-FFF2-40B4-BE49-F238E27FC236}">
                <a16:creationId xmlns:a16="http://schemas.microsoft.com/office/drawing/2014/main" id="{CAC4DA49-2D82-469F-B848-B87A672AFDAF}"/>
              </a:ext>
            </a:extLst>
          </p:cNvPr>
          <p:cNvSpPr>
            <a:spLocks/>
          </p:cNvSpPr>
          <p:nvPr userDrawn="1"/>
        </p:nvSpPr>
        <p:spPr bwMode="gray">
          <a:xfrm>
            <a:off x="273159" y="3481206"/>
            <a:ext cx="2501369" cy="124649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 defTabSz="914491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da-DK" sz="1200" b="1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dato/sidetal eller </a:t>
            </a:r>
            <a:br>
              <a:rPr lang="da-DK" sz="1200" b="1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da-DK" sz="1200" b="1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sidefod på alle slides</a:t>
            </a:r>
          </a:p>
          <a:p>
            <a:pPr algn="l" defTabSz="914491" fontAlgn="base">
              <a:lnSpc>
                <a:spcPct val="100000"/>
              </a:lnSpc>
              <a:spcAft>
                <a:spcPct val="0"/>
              </a:spcAft>
              <a:defRPr/>
            </a:pPr>
            <a:endParaRPr kumimoji="0" lang="da-DK" altLang="da-DK" sz="1200" b="0" i="0" u="none" strike="noStrike" kern="1200" cap="none" spc="0" normalizeH="0" baseline="0" noProof="1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71450" indent="-171450" algn="l" defTabSz="4572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à"/>
              <a:tabLst>
                <a:tab pos="177800" algn="l"/>
              </a:tabLst>
              <a:defRPr/>
            </a:pPr>
            <a:r>
              <a:rPr lang="da-DK" sz="1000" noProof="1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da-DK" sz="1000" b="1" noProof="1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</a:t>
            </a:r>
            <a:r>
              <a:rPr lang="da-DK" sz="1000" noProof="1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sz="1000" b="1" noProof="1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Sidehoved og Sidefod</a:t>
            </a:r>
            <a:endParaRPr lang="da-DK" sz="1000" noProof="1">
              <a:solidFill>
                <a:srgbClr val="3B3B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 defTabSz="4572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à"/>
              <a:tabLst>
                <a:tab pos="177800" algn="l"/>
              </a:tabLst>
              <a:defRPr/>
            </a:pPr>
            <a:r>
              <a:rPr lang="da-DK" sz="1000" noProof="1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ved </a:t>
            </a:r>
            <a:r>
              <a:rPr lang="da-DK" sz="1000" b="1" noProof="1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</a:t>
            </a:r>
            <a:r>
              <a:rPr lang="da-DK" sz="1000" noProof="1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(vælg </a:t>
            </a:r>
            <a:r>
              <a:rPr lang="da-DK" sz="1000" b="1" noProof="1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kun på dette slide</a:t>
            </a:r>
            <a:r>
              <a:rPr lang="da-DK" sz="1000" noProof="1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slidenummer og tekst i sidefoden (vælg </a:t>
            </a:r>
            <a:r>
              <a:rPr lang="da-DK" sz="1000" b="1" noProof="1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 på alle)</a:t>
            </a:r>
          </a:p>
        </p:txBody>
      </p:sp>
      <p:sp>
        <p:nvSpPr>
          <p:cNvPr id="57" name="TextBox 17">
            <a:extLst>
              <a:ext uri="{FF2B5EF4-FFF2-40B4-BE49-F238E27FC236}">
                <a16:creationId xmlns:a16="http://schemas.microsoft.com/office/drawing/2014/main" id="{E1318884-99BF-4030-A3FF-B5BA1920173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748933" y="901060"/>
            <a:ext cx="2818143" cy="486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6="http://schemas.microsoft.com/office/drawing/2014/main" xmlns:p14="http://schemas.microsoft.com/office/powerpoint/2010/main" xmlns:dgm="http://schemas.openxmlformats.org/drawingml/2006/diagram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defRPr/>
            </a:pPr>
            <a:r>
              <a:rPr lang="da-DK" sz="1200" b="1" kern="0" noProof="1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et billede:</a:t>
            </a:r>
          </a:p>
          <a:p>
            <a:pPr algn="l" eaLnBrk="1" hangingPunct="1">
              <a:lnSpc>
                <a:spcPct val="100000"/>
              </a:lnSpc>
              <a:defRPr/>
            </a:pPr>
            <a:endParaRPr lang="da-DK" sz="1200" b="0" kern="1200" noProof="1">
              <a:solidFill>
                <a:srgbClr val="3B3B3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None/>
              <a:tabLst>
                <a:tab pos="177800" algn="l"/>
              </a:tabLst>
              <a:defRPr/>
            </a:pPr>
            <a:r>
              <a:rPr lang="da-DK" sz="1000" b="0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Ligger der et lag med grafik over </a:t>
            </a:r>
            <a:br>
              <a:rPr lang="da-DK" sz="1000" b="0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da-DK" sz="1000" b="0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billedet:</a:t>
            </a:r>
          </a:p>
          <a:p>
            <a: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None/>
              <a:tabLst>
                <a:tab pos="177800" algn="l"/>
              </a:tabLst>
              <a:defRPr/>
            </a:pPr>
            <a:endParaRPr lang="da-DK" sz="1000" b="0" kern="1200" noProof="1">
              <a:solidFill>
                <a:srgbClr val="3B3B3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à"/>
              <a:tabLst>
                <a:tab pos="177800" algn="l"/>
              </a:tabLst>
              <a:defRPr/>
            </a:pPr>
            <a:r>
              <a:rPr lang="da-DK" sz="1000" b="0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Placer først laget bagerst, højreklik og vælg </a:t>
            </a:r>
            <a:r>
              <a:rPr lang="da-DK" sz="1000" b="1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Placer bagerst</a:t>
            </a:r>
          </a:p>
          <a:p>
            <a:pPr marL="171450" indent="-17145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à"/>
              <a:tabLst>
                <a:tab pos="177800" algn="l"/>
              </a:tabLst>
              <a:defRPr/>
            </a:pPr>
            <a:r>
              <a:rPr lang="da-DK" sz="1000" b="0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</a:t>
            </a:r>
            <a:r>
              <a:rPr lang="da-DK" sz="1000" b="1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ikonet</a:t>
            </a:r>
            <a:r>
              <a:rPr lang="da-DK" sz="1000" b="0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 midten af pladsholderen/ligger der i forvejen et billede, </a:t>
            </a:r>
            <a:r>
              <a:rPr kumimoji="0" lang="da-DK" altLang="da-DK" sz="1000" b="0" i="0" u="none" strike="noStrike" kern="1200" cap="none" spc="0" normalizeH="0" baseline="0" noProof="1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a-DK" sz="1000" b="0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højreklik på billedet og vælg </a:t>
            </a:r>
            <a:r>
              <a:rPr lang="da-DK" sz="1000" b="1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Skift billede.</a:t>
            </a:r>
          </a:p>
          <a:p>
            <a: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tabLst>
                <a:tab pos="177800" algn="l"/>
              </a:tabLst>
              <a:defRPr/>
            </a:pPr>
            <a:endParaRPr lang="da-DK" sz="1000" i="0" kern="0" noProof="1">
              <a:solidFill>
                <a:srgbClr val="3B3B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tabLst>
                <a:tab pos="177800" algn="l"/>
              </a:tabLst>
              <a:defRPr/>
            </a:pPr>
            <a:r>
              <a:rPr lang="da-DK" sz="1000" i="0" kern="0" noProof="1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Hvis billedet lægger sig forrest på slidet - Højreklik på billedet og </a:t>
            </a:r>
            <a:r>
              <a:rPr lang="da-DK" sz="1000" b="1" i="0" kern="0" noProof="1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 det bagud igen.</a:t>
            </a:r>
          </a:p>
          <a:p>
            <a: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tabLst>
                <a:tab pos="177800" algn="l"/>
              </a:tabLst>
              <a:defRPr/>
            </a:pPr>
            <a:endParaRPr lang="da-DK" sz="1000" b="1" i="0" kern="0" noProof="1">
              <a:solidFill>
                <a:srgbClr val="3B3B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tabLst>
                <a:tab pos="177800" algn="l"/>
              </a:tabLst>
              <a:defRPr/>
            </a:pPr>
            <a:endParaRPr lang="da-DK" sz="1000" b="1" i="0" kern="0" noProof="1">
              <a:solidFill>
                <a:srgbClr val="3B3B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lnSpc>
                <a:spcPct val="100000"/>
              </a:lnSpc>
              <a:defRPr/>
            </a:pPr>
            <a:r>
              <a:rPr lang="da-DK" sz="1200" b="1" kern="0" noProof="1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Beskær/flyt billede</a:t>
            </a:r>
          </a:p>
          <a:p>
            <a: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tabLst>
                <a:tab pos="177800" algn="l"/>
              </a:tabLst>
              <a:defRPr/>
            </a:pPr>
            <a:endParaRPr lang="da-DK" sz="1000" b="0" kern="1200" noProof="1">
              <a:solidFill>
                <a:srgbClr val="3B3B3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tabLst>
                <a:tab pos="177800" algn="l"/>
              </a:tabLst>
              <a:defRPr/>
            </a:pPr>
            <a:r>
              <a:rPr lang="da-DK" sz="1000" b="0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menuen </a:t>
            </a:r>
            <a:r>
              <a:rPr lang="da-DK" sz="1000" b="1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Billedformatering</a:t>
            </a:r>
            <a:r>
              <a:rPr lang="da-DK" sz="1000" b="0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br>
              <a:rPr lang="da-DK" sz="1000" b="0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da-DK" sz="1000" b="0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der fremkommer, når man </a:t>
            </a:r>
            <a:br>
              <a:rPr lang="da-DK" sz="1000" b="0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da-DK" sz="1000" b="0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markerer et billede, </a:t>
            </a:r>
            <a:br>
              <a:rPr lang="da-DK" sz="1000" b="0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1000" b="0" i="0" u="none" strike="noStrike" kern="1200" cap="none" spc="0" normalizeH="0" baseline="0" noProof="1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kumimoji="0" lang="da-DK" altLang="da-DK" sz="1000" b="0" i="0" u="none" strike="noStrike" kern="1200" cap="none" spc="0" normalizeH="0" baseline="0" noProof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B</a:t>
            </a:r>
            <a:r>
              <a:rPr lang="da-DK" sz="1000" b="0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rug </a:t>
            </a:r>
            <a:r>
              <a:rPr lang="da-DK" sz="1000" b="1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</a:t>
            </a:r>
            <a:r>
              <a:rPr lang="da-DK" sz="1000" b="0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r.</a:t>
            </a:r>
          </a:p>
          <a:p>
            <a: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tabLst>
                <a:tab pos="177800" algn="l"/>
              </a:tabLst>
              <a:defRPr/>
            </a:pPr>
            <a:endParaRPr lang="da-DK" sz="1000" b="0" kern="1200" noProof="1">
              <a:solidFill>
                <a:srgbClr val="3B3B3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tabLst>
                <a:tab pos="177800" algn="l"/>
              </a:tabLst>
              <a:defRPr/>
            </a:pPr>
            <a:r>
              <a:rPr lang="da-DK" sz="1000" b="0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Herfra beskæres/flyttes billedet ved at trække i et af billedets hjørner og holde SHIFT nede, sådan proportionerne holdes.</a:t>
            </a:r>
          </a:p>
          <a:p>
            <a: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177800" algn="l"/>
              </a:tabLst>
              <a:defRPr/>
            </a:pPr>
            <a:endParaRPr lang="da-DK" sz="1000" b="0" kern="1200" noProof="1">
              <a:solidFill>
                <a:srgbClr val="3B3B3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tabLst>
                <a:tab pos="177800" algn="l"/>
              </a:tabLst>
              <a:defRPr/>
            </a:pPr>
            <a:r>
              <a:rPr lang="da-DK" sz="1000" b="0" i="1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NB. Du kan også flytte rundt på billedet i pladsholderen uden at skalere billedet </a:t>
            </a:r>
          </a:p>
          <a:p>
            <a: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tabLst>
                <a:tab pos="177800" algn="l"/>
              </a:tabLst>
              <a:defRPr/>
            </a:pPr>
            <a:endParaRPr lang="da-DK" sz="1000" b="1" i="0" kern="0" noProof="1">
              <a:solidFill>
                <a:srgbClr val="3B3B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20">
            <a:extLst>
              <a:ext uri="{FF2B5EF4-FFF2-40B4-BE49-F238E27FC236}">
                <a16:creationId xmlns:a16="http://schemas.microsoft.com/office/drawing/2014/main" id="{B1D3216D-037A-4F28-9ACD-BF868984F80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78981" y="1566961"/>
            <a:ext cx="28859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6="http://schemas.microsoft.com/office/drawing/2014/main" xmlns:p14="http://schemas.microsoft.com/office/powerpoint/2010/main" xmlns:dgm="http://schemas.openxmlformats.org/drawingml/2006/diagram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defRPr/>
            </a:pPr>
            <a:r>
              <a:rPr lang="da-DK" sz="1200" b="1" kern="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Punktopstiling og typografi-niveauer</a:t>
            </a:r>
          </a:p>
          <a:p>
            <a:pPr algn="l" eaLnBrk="1" hangingPunct="1">
              <a:lnSpc>
                <a:spcPct val="100000"/>
              </a:lnSpc>
              <a:defRPr/>
            </a:pPr>
            <a:endParaRPr lang="da-DK" sz="1200" kern="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 eaLnBrk="1" hangingPunct="1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à"/>
              <a:defRPr/>
            </a:pPr>
            <a:r>
              <a:rPr lang="da-DK" sz="1000" kern="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knapperne </a:t>
            </a:r>
            <a:r>
              <a:rPr lang="da-DK" sz="1000" b="1" kern="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Forøg/Formindsk Indryk </a:t>
            </a:r>
            <a:r>
              <a:rPr kumimoji="0" lang="da-DK" sz="10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da-DK" altLang="da-DK" sz="1000" b="0" i="0" u="none" strike="noStrike" kern="1200" cap="none" spc="0" normalizeH="0" baseline="0" noProof="1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a-DK" sz="1000" b="0" kern="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 </a:t>
            </a:r>
            <a:r>
              <a:rPr kumimoji="0" lang="da-DK" altLang="da-DK" sz="1000" b="0" i="0" u="none" strike="noStrike" kern="1200" cap="none" spc="0" normalizeH="0" baseline="0" noProof="1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 </a:t>
            </a:r>
            <a:r>
              <a:rPr lang="da-DK" sz="1000" b="0" kern="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Afsnit eller brug tabulator for at skifte mellem de forskellige tekst niveauer</a:t>
            </a:r>
          </a:p>
        </p:txBody>
      </p:sp>
      <p:sp>
        <p:nvSpPr>
          <p:cNvPr id="70" name="Title 69">
            <a:extLst>
              <a:ext uri="{FF2B5EF4-FFF2-40B4-BE49-F238E27FC236}">
                <a16:creationId xmlns:a16="http://schemas.microsoft.com/office/drawing/2014/main" id="{975E65CD-18A6-465C-A4CD-0D25BD4D5D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176" y="246751"/>
            <a:ext cx="2403514" cy="553994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1"/>
              <a:t>Brugerguide</a:t>
            </a:r>
          </a:p>
        </p:txBody>
      </p:sp>
      <p:sp>
        <p:nvSpPr>
          <p:cNvPr id="33" name="TextBox 17">
            <a:extLst>
              <a:ext uri="{FF2B5EF4-FFF2-40B4-BE49-F238E27FC236}">
                <a16:creationId xmlns:a16="http://schemas.microsoft.com/office/drawing/2014/main" id="{968765C5-9E34-4741-8AB3-D6657E548E7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753665" y="359657"/>
            <a:ext cx="2822737" cy="330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09E8E84-426E-40dd-AFC4-6F175D3DCCD1}">
              <a14:hiddenFill xmlns="" xmlns:a16="http://schemas.microsoft.com/office/drawing/2014/main" xmlns:p14="http://schemas.microsoft.com/office/powerpoint/2010/main" xmlns:dgm="http://schemas.openxmlformats.org/drawingml/2006/diagram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tIns="72000" rIns="72000" bIns="72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da-DK" sz="1200" b="1" kern="0" noProof="1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Billeder:</a:t>
            </a:r>
            <a:endParaRPr lang="da-DK" sz="1200" kern="0" noProof="1">
              <a:solidFill>
                <a:srgbClr val="3B3B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17">
            <a:extLst>
              <a:ext uri="{FF2B5EF4-FFF2-40B4-BE49-F238E27FC236}">
                <a16:creationId xmlns:a16="http://schemas.microsoft.com/office/drawing/2014/main" id="{0B2FC5C7-7ED1-4F89-B34D-64570143D2C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48315" y="359657"/>
            <a:ext cx="2947532" cy="330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09E8E84-426E-40dd-AFC4-6F175D3DCCD1}">
              <a14:hiddenFill xmlns="" xmlns:a16="http://schemas.microsoft.com/office/drawing/2014/main" xmlns:p14="http://schemas.microsoft.com/office/powerpoint/2010/main" xmlns:dgm="http://schemas.openxmlformats.org/drawingml/2006/diagram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tIns="72000" rIns="72000" bIns="72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da-DK" sz="1200" b="1" kern="0" noProof="1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Farver:</a:t>
            </a:r>
            <a:endParaRPr lang="da-DK" sz="1200" kern="0" noProof="1">
              <a:solidFill>
                <a:srgbClr val="3B3B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3BBED313-FABC-4BE8-AF66-8F2ECB6BA3B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910399672"/>
              </p:ext>
            </p:extLst>
          </p:nvPr>
        </p:nvGraphicFramePr>
        <p:xfrm>
          <a:off x="7330921" y="5584717"/>
          <a:ext cx="2618390" cy="638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7" name="Billede 36">
            <a:extLst>
              <a:ext uri="{FF2B5EF4-FFF2-40B4-BE49-F238E27FC236}">
                <a16:creationId xmlns:a16="http://schemas.microsoft.com/office/drawing/2014/main" id="{A2DC090E-5988-4A00-A40C-695F65A9EDA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772172" y="3429186"/>
            <a:ext cx="344269" cy="545093"/>
          </a:xfrm>
          <a:prstGeom prst="rect">
            <a:avLst/>
          </a:prstGeom>
        </p:spPr>
      </p:pic>
      <p:grpSp>
        <p:nvGrpSpPr>
          <p:cNvPr id="43" name="Gruppe 42">
            <a:extLst>
              <a:ext uri="{FF2B5EF4-FFF2-40B4-BE49-F238E27FC236}">
                <a16:creationId xmlns:a16="http://schemas.microsoft.com/office/drawing/2014/main" id="{30498F84-C834-4E6B-8762-847F6FBF5124}"/>
              </a:ext>
            </a:extLst>
          </p:cNvPr>
          <p:cNvGrpSpPr/>
          <p:nvPr userDrawn="1"/>
        </p:nvGrpSpPr>
        <p:grpSpPr>
          <a:xfrm>
            <a:off x="10323045" y="735680"/>
            <a:ext cx="1589974" cy="1345835"/>
            <a:chOff x="10177771" y="686213"/>
            <a:chExt cx="1463515" cy="1238794"/>
          </a:xfrm>
        </p:grpSpPr>
        <p:pic>
          <p:nvPicPr>
            <p:cNvPr id="4" name="Billede 3">
              <a:extLst>
                <a:ext uri="{FF2B5EF4-FFF2-40B4-BE49-F238E27FC236}">
                  <a16:creationId xmlns:a16="http://schemas.microsoft.com/office/drawing/2014/main" id="{6AD61A20-2950-4129-8806-D450278DF3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10182777" y="686213"/>
              <a:ext cx="1458509" cy="1238794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0437E5B-10FF-4E2B-BFF3-5A1C12EDC1E5}"/>
                </a:ext>
              </a:extLst>
            </p:cNvPr>
            <p:cNvSpPr/>
            <p:nvPr userDrawn="1"/>
          </p:nvSpPr>
          <p:spPr>
            <a:xfrm>
              <a:off x="10177771" y="696239"/>
              <a:ext cx="1441645" cy="446452"/>
            </a:xfrm>
            <a:prstGeom prst="rect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000" noProof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8DBB6886-1368-4DC6-AC9D-280156072B70}"/>
              </a:ext>
            </a:extLst>
          </p:cNvPr>
          <p:cNvGrpSpPr/>
          <p:nvPr userDrawn="1"/>
        </p:nvGrpSpPr>
        <p:grpSpPr>
          <a:xfrm>
            <a:off x="416665" y="2418698"/>
            <a:ext cx="2414066" cy="666056"/>
            <a:chOff x="2155329" y="1954961"/>
            <a:chExt cx="2414066" cy="666056"/>
          </a:xfrm>
        </p:grpSpPr>
        <p:pic>
          <p:nvPicPr>
            <p:cNvPr id="15" name="Billede 14">
              <a:extLst>
                <a:ext uri="{FF2B5EF4-FFF2-40B4-BE49-F238E27FC236}">
                  <a16:creationId xmlns:a16="http://schemas.microsoft.com/office/drawing/2014/main" id="{F4F36A9D-9D3B-4FCE-9A73-C621522E9CA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55329" y="1982125"/>
              <a:ext cx="2414066" cy="638892"/>
            </a:xfrm>
            <a:prstGeom prst="rect">
              <a:avLst/>
            </a:prstGeom>
          </p:spPr>
        </p:pic>
        <p:sp>
          <p:nvSpPr>
            <p:cNvPr id="16" name="Rektangel 15">
              <a:extLst>
                <a:ext uri="{FF2B5EF4-FFF2-40B4-BE49-F238E27FC236}">
                  <a16:creationId xmlns:a16="http://schemas.microsoft.com/office/drawing/2014/main" id="{ED225C2D-1DF0-422F-AF47-724698D46FAF}"/>
                </a:ext>
              </a:extLst>
            </p:cNvPr>
            <p:cNvSpPr/>
            <p:nvPr userDrawn="1"/>
          </p:nvSpPr>
          <p:spPr>
            <a:xfrm>
              <a:off x="2762067" y="1954961"/>
              <a:ext cx="390586" cy="294130"/>
            </a:xfrm>
            <a:prstGeom prst="rect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da-DK" noProof="1"/>
            </a:p>
          </p:txBody>
        </p:sp>
      </p:grpSp>
      <p:pic>
        <p:nvPicPr>
          <p:cNvPr id="21" name="Billede 20">
            <a:extLst>
              <a:ext uri="{FF2B5EF4-FFF2-40B4-BE49-F238E27FC236}">
                <a16:creationId xmlns:a16="http://schemas.microsoft.com/office/drawing/2014/main" id="{F7B94FED-2657-4795-BBB8-C7DA630E6B9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565229" y="908158"/>
            <a:ext cx="857250" cy="561975"/>
          </a:xfrm>
          <a:prstGeom prst="rect">
            <a:avLst/>
          </a:prstGeom>
        </p:spPr>
      </p:pic>
      <p:pic>
        <p:nvPicPr>
          <p:cNvPr id="25" name="Billede 24">
            <a:extLst>
              <a:ext uri="{FF2B5EF4-FFF2-40B4-BE49-F238E27FC236}">
                <a16:creationId xmlns:a16="http://schemas.microsoft.com/office/drawing/2014/main" id="{6142E7B7-03AD-4EC4-B426-F20EEDF0399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416449" y="3377830"/>
            <a:ext cx="383124" cy="510831"/>
          </a:xfrm>
          <a:prstGeom prst="rect">
            <a:avLst/>
          </a:prstGeom>
        </p:spPr>
      </p:pic>
      <p:pic>
        <p:nvPicPr>
          <p:cNvPr id="61" name="Billede 60">
            <a:extLst>
              <a:ext uri="{FF2B5EF4-FFF2-40B4-BE49-F238E27FC236}">
                <a16:creationId xmlns:a16="http://schemas.microsoft.com/office/drawing/2014/main" id="{17A9AED7-5F8F-4E4B-B3BC-17170767F3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7660" y="1700808"/>
            <a:ext cx="407328" cy="467386"/>
          </a:xfrm>
          <a:prstGeom prst="rect">
            <a:avLst/>
          </a:prstGeom>
        </p:spPr>
      </p:pic>
      <p:grpSp>
        <p:nvGrpSpPr>
          <p:cNvPr id="29" name="Gruppe 28">
            <a:extLst>
              <a:ext uri="{FF2B5EF4-FFF2-40B4-BE49-F238E27FC236}">
                <a16:creationId xmlns:a16="http://schemas.microsoft.com/office/drawing/2014/main" id="{BF4183A3-014C-431C-9022-373B13816E9D}"/>
              </a:ext>
            </a:extLst>
          </p:cNvPr>
          <p:cNvGrpSpPr/>
          <p:nvPr userDrawn="1"/>
        </p:nvGrpSpPr>
        <p:grpSpPr>
          <a:xfrm>
            <a:off x="10323045" y="2793202"/>
            <a:ext cx="1589974" cy="2243708"/>
            <a:chOff x="10305489" y="2553444"/>
            <a:chExt cx="1606685" cy="2270948"/>
          </a:xfrm>
        </p:grpSpPr>
        <p:pic>
          <p:nvPicPr>
            <p:cNvPr id="7" name="Billede 6" descr="Et billede, der indeholder bord&#10;&#10;Automatisk genereret beskrivelse">
              <a:extLst>
                <a:ext uri="{FF2B5EF4-FFF2-40B4-BE49-F238E27FC236}">
                  <a16:creationId xmlns:a16="http://schemas.microsoft.com/office/drawing/2014/main" id="{8E975853-65DC-4116-9752-1DE174BC01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tretch>
              <a:fillRect/>
            </a:stretch>
          </p:blipFill>
          <p:spPr>
            <a:xfrm>
              <a:off x="10305489" y="2553444"/>
              <a:ext cx="1606685" cy="2270948"/>
            </a:xfrm>
            <a:prstGeom prst="rect">
              <a:avLst/>
            </a:prstGeom>
          </p:spPr>
        </p:pic>
        <p:sp>
          <p:nvSpPr>
            <p:cNvPr id="46" name="Rectangle 47">
              <a:extLst>
                <a:ext uri="{FF2B5EF4-FFF2-40B4-BE49-F238E27FC236}">
                  <a16:creationId xmlns:a16="http://schemas.microsoft.com/office/drawing/2014/main" id="{46D996C8-1419-4931-813C-46D6EE1BA31A}"/>
                </a:ext>
              </a:extLst>
            </p:cNvPr>
            <p:cNvSpPr/>
            <p:nvPr userDrawn="1"/>
          </p:nvSpPr>
          <p:spPr>
            <a:xfrm>
              <a:off x="10308468" y="3376070"/>
              <a:ext cx="308809" cy="340962"/>
            </a:xfrm>
            <a:prstGeom prst="rect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noProof="1"/>
            </a:p>
          </p:txBody>
        </p:sp>
        <p:grpSp>
          <p:nvGrpSpPr>
            <p:cNvPr id="19" name="Gruppe 18">
              <a:extLst>
                <a:ext uri="{FF2B5EF4-FFF2-40B4-BE49-F238E27FC236}">
                  <a16:creationId xmlns:a16="http://schemas.microsoft.com/office/drawing/2014/main" id="{A5648F8B-B541-458E-BE4A-D035E82FF9CC}"/>
                </a:ext>
              </a:extLst>
            </p:cNvPr>
            <p:cNvGrpSpPr/>
            <p:nvPr userDrawn="1"/>
          </p:nvGrpSpPr>
          <p:grpSpPr>
            <a:xfrm>
              <a:off x="10699442" y="3392353"/>
              <a:ext cx="188548" cy="288675"/>
              <a:chOff x="10679460" y="5048841"/>
              <a:chExt cx="205072" cy="457814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D803495-C2AF-42A9-9732-2BAC73C69E4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0679460" y="5048841"/>
                <a:ext cx="205072" cy="457814"/>
              </a:xfrm>
              <a:prstGeom prst="line">
                <a:avLst/>
              </a:pr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570781FF-F7FF-4B0B-96F0-98C60812980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10679461" y="5048841"/>
                <a:ext cx="205071" cy="457814"/>
              </a:xfrm>
              <a:prstGeom prst="line">
                <a:avLst/>
              </a:pr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uppe 46">
              <a:extLst>
                <a:ext uri="{FF2B5EF4-FFF2-40B4-BE49-F238E27FC236}">
                  <a16:creationId xmlns:a16="http://schemas.microsoft.com/office/drawing/2014/main" id="{AB9E95FE-9A6E-461E-B304-4CBAD23DF352}"/>
                </a:ext>
              </a:extLst>
            </p:cNvPr>
            <p:cNvGrpSpPr/>
            <p:nvPr userDrawn="1"/>
          </p:nvGrpSpPr>
          <p:grpSpPr>
            <a:xfrm>
              <a:off x="10998323" y="3392353"/>
              <a:ext cx="188548" cy="288675"/>
              <a:chOff x="10679460" y="5048841"/>
              <a:chExt cx="205072" cy="457814"/>
            </a:xfrm>
          </p:grpSpPr>
          <p:cxnSp>
            <p:nvCxnSpPr>
              <p:cNvPr id="48" name="Straight Connector 34">
                <a:extLst>
                  <a:ext uri="{FF2B5EF4-FFF2-40B4-BE49-F238E27FC236}">
                    <a16:creationId xmlns:a16="http://schemas.microsoft.com/office/drawing/2014/main" id="{2230D420-19CB-4D68-902A-4B9766F6D0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0679460" y="5048841"/>
                <a:ext cx="205072" cy="457814"/>
              </a:xfrm>
              <a:prstGeom prst="line">
                <a:avLst/>
              </a:pr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37">
                <a:extLst>
                  <a:ext uri="{FF2B5EF4-FFF2-40B4-BE49-F238E27FC236}">
                    <a16:creationId xmlns:a16="http://schemas.microsoft.com/office/drawing/2014/main" id="{FC6C9049-1B9F-49E4-BFEE-6DB6D4C1388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10679461" y="5048841"/>
                <a:ext cx="205071" cy="457814"/>
              </a:xfrm>
              <a:prstGeom prst="line">
                <a:avLst/>
              </a:pr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uppe 50">
              <a:extLst>
                <a:ext uri="{FF2B5EF4-FFF2-40B4-BE49-F238E27FC236}">
                  <a16:creationId xmlns:a16="http://schemas.microsoft.com/office/drawing/2014/main" id="{34CF3F57-4631-40D0-92D6-6F6C498C04ED}"/>
                </a:ext>
              </a:extLst>
            </p:cNvPr>
            <p:cNvGrpSpPr/>
            <p:nvPr userDrawn="1"/>
          </p:nvGrpSpPr>
          <p:grpSpPr>
            <a:xfrm>
              <a:off x="11297204" y="3392353"/>
              <a:ext cx="188548" cy="288675"/>
              <a:chOff x="10679460" y="5048841"/>
              <a:chExt cx="205072" cy="457814"/>
            </a:xfrm>
          </p:grpSpPr>
          <p:cxnSp>
            <p:nvCxnSpPr>
              <p:cNvPr id="53" name="Straight Connector 34">
                <a:extLst>
                  <a:ext uri="{FF2B5EF4-FFF2-40B4-BE49-F238E27FC236}">
                    <a16:creationId xmlns:a16="http://schemas.microsoft.com/office/drawing/2014/main" id="{1051D3E5-1237-4D65-AA92-A74FDF37188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0679460" y="5048841"/>
                <a:ext cx="205072" cy="457814"/>
              </a:xfrm>
              <a:prstGeom prst="line">
                <a:avLst/>
              </a:pr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37">
                <a:extLst>
                  <a:ext uri="{FF2B5EF4-FFF2-40B4-BE49-F238E27FC236}">
                    <a16:creationId xmlns:a16="http://schemas.microsoft.com/office/drawing/2014/main" id="{10AE681D-464E-4462-ADB7-73C354BBD7F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10679461" y="5048841"/>
                <a:ext cx="205071" cy="457814"/>
              </a:xfrm>
              <a:prstGeom prst="line">
                <a:avLst/>
              </a:pr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uppe 55">
              <a:extLst>
                <a:ext uri="{FF2B5EF4-FFF2-40B4-BE49-F238E27FC236}">
                  <a16:creationId xmlns:a16="http://schemas.microsoft.com/office/drawing/2014/main" id="{07872489-7918-4704-B547-E70542BE644C}"/>
                </a:ext>
              </a:extLst>
            </p:cNvPr>
            <p:cNvGrpSpPr/>
            <p:nvPr userDrawn="1"/>
          </p:nvGrpSpPr>
          <p:grpSpPr>
            <a:xfrm>
              <a:off x="11596084" y="3392353"/>
              <a:ext cx="188548" cy="288675"/>
              <a:chOff x="10679460" y="5048841"/>
              <a:chExt cx="205072" cy="457814"/>
            </a:xfrm>
          </p:grpSpPr>
          <p:cxnSp>
            <p:nvCxnSpPr>
              <p:cNvPr id="62" name="Straight Connector 34">
                <a:extLst>
                  <a:ext uri="{FF2B5EF4-FFF2-40B4-BE49-F238E27FC236}">
                    <a16:creationId xmlns:a16="http://schemas.microsoft.com/office/drawing/2014/main" id="{437E1FEA-259E-4682-B127-BDE15448AAF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0679460" y="5048841"/>
                <a:ext cx="205072" cy="457814"/>
              </a:xfrm>
              <a:prstGeom prst="line">
                <a:avLst/>
              </a:pr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37">
                <a:extLst>
                  <a:ext uri="{FF2B5EF4-FFF2-40B4-BE49-F238E27FC236}">
                    <a16:creationId xmlns:a16="http://schemas.microsoft.com/office/drawing/2014/main" id="{407C59C2-F497-43D7-8321-C009EDB2532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10679461" y="5048841"/>
                <a:ext cx="205071" cy="457814"/>
              </a:xfrm>
              <a:prstGeom prst="line">
                <a:avLst/>
              </a:pr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uppe 63">
              <a:extLst>
                <a:ext uri="{FF2B5EF4-FFF2-40B4-BE49-F238E27FC236}">
                  <a16:creationId xmlns:a16="http://schemas.microsoft.com/office/drawing/2014/main" id="{C35B77D2-9EC6-4871-ABB0-250988C1898E}"/>
                </a:ext>
              </a:extLst>
            </p:cNvPr>
            <p:cNvGrpSpPr/>
            <p:nvPr userDrawn="1"/>
          </p:nvGrpSpPr>
          <p:grpSpPr>
            <a:xfrm>
              <a:off x="10988052" y="3824718"/>
              <a:ext cx="765769" cy="831905"/>
              <a:chOff x="10679460" y="5048841"/>
              <a:chExt cx="205072" cy="457814"/>
            </a:xfrm>
          </p:grpSpPr>
          <p:cxnSp>
            <p:nvCxnSpPr>
              <p:cNvPr id="65" name="Straight Connector 34">
                <a:extLst>
                  <a:ext uri="{FF2B5EF4-FFF2-40B4-BE49-F238E27FC236}">
                    <a16:creationId xmlns:a16="http://schemas.microsoft.com/office/drawing/2014/main" id="{8191FD9A-B53D-4A1F-9834-9C223A17119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0679460" y="5048841"/>
                <a:ext cx="205072" cy="457814"/>
              </a:xfrm>
              <a:prstGeom prst="line">
                <a:avLst/>
              </a:pr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37">
                <a:extLst>
                  <a:ext uri="{FF2B5EF4-FFF2-40B4-BE49-F238E27FC236}">
                    <a16:creationId xmlns:a16="http://schemas.microsoft.com/office/drawing/2014/main" id="{375C8094-58F0-40CF-A9E1-18C22BA5917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10679461" y="5048841"/>
                <a:ext cx="205071" cy="457814"/>
              </a:xfrm>
              <a:prstGeom prst="line">
                <a:avLst/>
              </a:pr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0" name="Gruppe 39">
            <a:extLst>
              <a:ext uri="{FF2B5EF4-FFF2-40B4-BE49-F238E27FC236}">
                <a16:creationId xmlns:a16="http://schemas.microsoft.com/office/drawing/2014/main" id="{FC11857B-55E6-4723-AAD1-895DB3598081}"/>
              </a:ext>
            </a:extLst>
          </p:cNvPr>
          <p:cNvGrpSpPr/>
          <p:nvPr userDrawn="1"/>
        </p:nvGrpSpPr>
        <p:grpSpPr>
          <a:xfrm>
            <a:off x="9677986" y="3942833"/>
            <a:ext cx="330336" cy="446942"/>
            <a:chOff x="9903682" y="3974885"/>
            <a:chExt cx="330336" cy="446942"/>
          </a:xfrm>
        </p:grpSpPr>
        <p:pic>
          <p:nvPicPr>
            <p:cNvPr id="41" name="Billede 40" descr="Et billede, der indeholder tekst&#10;&#10;Automatisk genereret beskrivelse">
              <a:extLst>
                <a:ext uri="{FF2B5EF4-FFF2-40B4-BE49-F238E27FC236}">
                  <a16:creationId xmlns:a16="http://schemas.microsoft.com/office/drawing/2014/main" id="{481D7A41-17A0-49BE-AC39-183040E8C6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9903682" y="3992405"/>
              <a:ext cx="330336" cy="420427"/>
            </a:xfrm>
            <a:prstGeom prst="rect">
              <a:avLst/>
            </a:prstGeom>
          </p:spPr>
        </p:pic>
        <p:grpSp>
          <p:nvGrpSpPr>
            <p:cNvPr id="67" name="Gruppe 66">
              <a:extLst>
                <a:ext uri="{FF2B5EF4-FFF2-40B4-BE49-F238E27FC236}">
                  <a16:creationId xmlns:a16="http://schemas.microsoft.com/office/drawing/2014/main" id="{FC12BE07-4415-4595-82BB-6A5DEC265D57}"/>
                </a:ext>
              </a:extLst>
            </p:cNvPr>
            <p:cNvGrpSpPr/>
            <p:nvPr userDrawn="1"/>
          </p:nvGrpSpPr>
          <p:grpSpPr>
            <a:xfrm>
              <a:off x="9903682" y="3974885"/>
              <a:ext cx="291920" cy="446942"/>
              <a:chOff x="10679460" y="5048841"/>
              <a:chExt cx="205072" cy="457814"/>
            </a:xfrm>
          </p:grpSpPr>
          <p:cxnSp>
            <p:nvCxnSpPr>
              <p:cNvPr id="68" name="Straight Connector 34">
                <a:extLst>
                  <a:ext uri="{FF2B5EF4-FFF2-40B4-BE49-F238E27FC236}">
                    <a16:creationId xmlns:a16="http://schemas.microsoft.com/office/drawing/2014/main" id="{879BDD4E-134A-4C23-BC1D-774CDCCD723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0679460" y="5048841"/>
                <a:ext cx="205072" cy="457814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37">
                <a:extLst>
                  <a:ext uri="{FF2B5EF4-FFF2-40B4-BE49-F238E27FC236}">
                    <a16:creationId xmlns:a16="http://schemas.microsoft.com/office/drawing/2014/main" id="{FB325DA9-EDBB-485E-9CB8-B67EF5DE548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10679461" y="5048841"/>
                <a:ext cx="205071" cy="457814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6" name="TextBox 17">
            <a:extLst>
              <a:ext uri="{FF2B5EF4-FFF2-40B4-BE49-F238E27FC236}">
                <a16:creationId xmlns:a16="http://schemas.microsoft.com/office/drawing/2014/main" id="{FE0C2136-7395-42D0-B291-627F412EC52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78981" y="1025423"/>
            <a:ext cx="2899543" cy="330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09E8E84-426E-40dd-AFC4-6F175D3DCCD1}">
              <a14:hiddenFill xmlns="" xmlns:a16="http://schemas.microsoft.com/office/drawing/2014/main" xmlns:p14="http://schemas.microsoft.com/office/powerpoint/2010/main" xmlns:dgm="http://schemas.openxmlformats.org/drawingml/2006/diagram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tIns="72000" rIns="72000" bIns="72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da-DK" sz="1200" b="1" kern="0" noProof="1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Billeder:</a:t>
            </a:r>
            <a:endParaRPr lang="da-DK" sz="1200" kern="0" noProof="1">
              <a:solidFill>
                <a:srgbClr val="3B3B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uppe 38">
            <a:extLst>
              <a:ext uri="{FF2B5EF4-FFF2-40B4-BE49-F238E27FC236}">
                <a16:creationId xmlns:a16="http://schemas.microsoft.com/office/drawing/2014/main" id="{70B14A15-9CAC-4B44-95C5-3459EDEB0743}"/>
              </a:ext>
            </a:extLst>
          </p:cNvPr>
          <p:cNvGrpSpPr/>
          <p:nvPr userDrawn="1"/>
        </p:nvGrpSpPr>
        <p:grpSpPr>
          <a:xfrm>
            <a:off x="7324286" y="4905164"/>
            <a:ext cx="2370958" cy="645944"/>
            <a:chOff x="7148315" y="3121985"/>
            <a:chExt cx="2341989" cy="655375"/>
          </a:xfrm>
        </p:grpSpPr>
        <p:pic>
          <p:nvPicPr>
            <p:cNvPr id="36" name="Billede 35">
              <a:extLst>
                <a:ext uri="{FF2B5EF4-FFF2-40B4-BE49-F238E27FC236}">
                  <a16:creationId xmlns:a16="http://schemas.microsoft.com/office/drawing/2014/main" id="{7ED63971-219A-45E2-9A63-D0414862E39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/>
            <a:srcRect l="37782" r="31395"/>
            <a:stretch/>
          </p:blipFill>
          <p:spPr>
            <a:xfrm>
              <a:off x="7148315" y="3121985"/>
              <a:ext cx="2341989" cy="655375"/>
            </a:xfrm>
            <a:prstGeom prst="rect">
              <a:avLst/>
            </a:prstGeom>
          </p:spPr>
        </p:pic>
        <p:sp>
          <p:nvSpPr>
            <p:cNvPr id="77" name="Rectangle 27">
              <a:extLst>
                <a:ext uri="{FF2B5EF4-FFF2-40B4-BE49-F238E27FC236}">
                  <a16:creationId xmlns:a16="http://schemas.microsoft.com/office/drawing/2014/main" id="{D2972658-03D5-4EEC-94FE-4E8CF9A22C77}"/>
                </a:ext>
              </a:extLst>
            </p:cNvPr>
            <p:cNvSpPr/>
            <p:nvPr userDrawn="1"/>
          </p:nvSpPr>
          <p:spPr>
            <a:xfrm>
              <a:off x="7148315" y="3248980"/>
              <a:ext cx="771046" cy="174519"/>
            </a:xfrm>
            <a:prstGeom prst="rect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000" noProof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2" name="Tekstfelt 81">
            <a:extLst>
              <a:ext uri="{FF2B5EF4-FFF2-40B4-BE49-F238E27FC236}">
                <a16:creationId xmlns:a16="http://schemas.microsoft.com/office/drawing/2014/main" id="{CFD32A84-3321-48C8-BC54-0C0766626181}"/>
              </a:ext>
            </a:extLst>
          </p:cNvPr>
          <p:cNvSpPr txBox="1"/>
          <p:nvPr userDrawn="1"/>
        </p:nvSpPr>
        <p:spPr>
          <a:xfrm>
            <a:off x="10257010" y="5133977"/>
            <a:ext cx="173524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da-DK" altLang="da-DK" sz="1000" b="0" i="0" u="none" strike="noStrike" kern="1200" cap="none" spc="0" normalizeH="0" baseline="0" noProof="0" dirty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Hvis du gerne vil bruge farverne i </a:t>
            </a:r>
            <a:r>
              <a:rPr kumimoji="0" lang="da-DK" altLang="da-DK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SmartArt</a:t>
            </a:r>
            <a:r>
              <a:rPr kumimoji="0" lang="da-DK" altLang="da-DK" sz="1000" b="0" i="0" u="none" strike="noStrike" kern="1200" cap="none" spc="0" normalizeH="0" baseline="0" noProof="0" dirty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br>
              <a:rPr kumimoji="0" lang="da-DK" altLang="da-DK" sz="1000" b="0" i="0" u="none" strike="noStrike" kern="1200" cap="none" spc="0" normalizeH="0" baseline="0" noProof="0" dirty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1000" b="0" i="0" u="none" strike="noStrike" kern="1200" cap="none" spc="0" normalizeH="0" baseline="0" noProof="0" dirty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så vælg udelukkende </a:t>
            </a:r>
            <a:r>
              <a:rPr kumimoji="0" lang="da-DK" altLang="da-DK" sz="1000" b="1" i="0" u="none" strike="noStrike" kern="1200" cap="none" spc="0" normalizeH="0" baseline="0" noProof="0" dirty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Farverig i den venstre kolonne. </a:t>
            </a:r>
            <a:endParaRPr kumimoji="0" lang="da-DK" sz="1000" b="0" i="0" u="none" strike="noStrike" kern="1200" cap="none" spc="0" normalizeH="0" baseline="0" noProof="1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539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todelt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" descr="Shape&#10;&#10;Description automatically generated">
            <a:extLst>
              <a:ext uri="{FF2B5EF4-FFF2-40B4-BE49-F238E27FC236}">
                <a16:creationId xmlns:a16="http://schemas.microsoft.com/office/drawing/2014/main" id="{B8B3851F-9B9C-4D53-926E-B2469A219C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38" y="0"/>
            <a:ext cx="6092075" cy="685800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E343F037-C501-403E-83B9-5AE0AC16C0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369" y="1779304"/>
            <a:ext cx="4945261" cy="1972611"/>
          </a:xfrm>
        </p:spPr>
        <p:txBody>
          <a:bodyPr anchor="b"/>
          <a:lstStyle>
            <a:lvl1pPr algn="ctr">
              <a:lnSpc>
                <a:spcPct val="90000"/>
              </a:lnSpc>
              <a:spcBef>
                <a:spcPts val="0"/>
              </a:spcBef>
              <a:defRPr sz="3500"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7A9FA2E0-1B16-460A-9ECE-11ED1CEDE78B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69369" y="4041067"/>
            <a:ext cx="4945261" cy="1683457"/>
          </a:xfrm>
          <a:prstGeom prst="rect">
            <a:avLst/>
          </a:prstGeom>
        </p:spPr>
        <p:txBody>
          <a:bodyPr t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Rediger typografien i masterens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167CDA23-E219-4842-AA5C-FB6E609B0B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15936" y="6458400"/>
            <a:ext cx="2304000" cy="1296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a-DK" sz="900" b="0" dirty="0">
                <a:solidFill>
                  <a:srgbClr val="2A2A2A"/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Heavy" panose="020B0903020102020204" pitchFamily="34" charset="0"/>
              <a:buNone/>
              <a:tabLst/>
              <a:defRPr/>
            </a:pPr>
            <a:r>
              <a:rPr lang="da-DK" dirty="0"/>
              <a:t>Navn Navnesen 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4E32F602-E3F6-45FC-9C3F-38CCBE1C06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15936" y="6314936"/>
            <a:ext cx="2304000" cy="1296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a-DK" sz="900" dirty="0">
                <a:solidFill>
                  <a:srgbClr val="2A2A2A"/>
                </a:solidFill>
              </a:defRPr>
            </a:lvl1pPr>
          </a:lstStyle>
          <a:p>
            <a:pPr marL="0" lvl="0"/>
            <a:r>
              <a:rPr lang="da-DK" dirty="0"/>
              <a:t>Titel </a:t>
            </a:r>
          </a:p>
        </p:txBody>
      </p:sp>
      <p:sp>
        <p:nvSpPr>
          <p:cNvPr id="31" name="Pladsholder til dato 6">
            <a:extLst>
              <a:ext uri="{FF2B5EF4-FFF2-40B4-BE49-F238E27FC236}">
                <a16:creationId xmlns:a16="http://schemas.microsoft.com/office/drawing/2014/main" id="{89453CB9-947E-48D5-A16E-1050A85535E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74675" y="6458400"/>
            <a:ext cx="1848917" cy="129600"/>
          </a:xfrm>
        </p:spPr>
        <p:txBody>
          <a:bodyPr/>
          <a:lstStyle/>
          <a:p>
            <a:endParaRPr lang="da-DK" dirty="0"/>
          </a:p>
        </p:txBody>
      </p:sp>
      <p:pic>
        <p:nvPicPr>
          <p:cNvPr id="11" name="Graphic 22">
            <a:extLst>
              <a:ext uri="{FF2B5EF4-FFF2-40B4-BE49-F238E27FC236}">
                <a16:creationId xmlns:a16="http://schemas.microsoft.com/office/drawing/2014/main" id="{EECA2DF2-1D35-47A0-9CB2-47E209C01B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03999" y="288000"/>
            <a:ext cx="1476000" cy="442800"/>
          </a:xfrm>
          <a:prstGeom prst="rect">
            <a:avLst/>
          </a:prstGeom>
        </p:spPr>
      </p:pic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7B089F19-6259-493F-A6C3-89AAA87612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4800" y="0"/>
            <a:ext cx="609599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E5D0DA14-DDE2-4B3B-906F-4FF84837CD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4800" y="0"/>
            <a:ext cx="6092074" cy="6858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txBody>
          <a:bodyPr bIns="6912000"/>
          <a:lstStyle>
            <a:lvl1pPr marL="0" indent="0">
              <a:spcBef>
                <a:spcPts val="0"/>
              </a:spcBef>
              <a:buNone/>
              <a:defRPr sz="1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1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2370326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todelt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" descr="Shape&#10;&#10;Description automatically generated">
            <a:extLst>
              <a:ext uri="{FF2B5EF4-FFF2-40B4-BE49-F238E27FC236}">
                <a16:creationId xmlns:a16="http://schemas.microsoft.com/office/drawing/2014/main" id="{2F07A473-C655-47C5-B4C8-C22E0350B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38" y="0"/>
            <a:ext cx="6092075" cy="6858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5D2EEE5-0255-4DC4-8C79-F5C844686C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369" y="1779304"/>
            <a:ext cx="4945261" cy="1972611"/>
          </a:xfrm>
        </p:spPr>
        <p:txBody>
          <a:bodyPr anchor="b"/>
          <a:lstStyle>
            <a:lvl1pPr algn="ctr">
              <a:lnSpc>
                <a:spcPct val="90000"/>
              </a:lnSpc>
              <a:spcBef>
                <a:spcPts val="0"/>
              </a:spcBef>
              <a:defRPr sz="3500"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6F436CA-D9B5-4AA9-9229-22456BE31DC5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69369" y="4041067"/>
            <a:ext cx="4945261" cy="1683457"/>
          </a:xfrm>
          <a:prstGeom prst="rect">
            <a:avLst/>
          </a:prstGeom>
        </p:spPr>
        <p:txBody>
          <a:bodyPr t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Rediger typografien i masterens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E4BA4C97-51E9-4D77-987B-5EF3EE7AE6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15936" y="6458400"/>
            <a:ext cx="2304000" cy="1296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a-DK" sz="900" b="0" dirty="0">
                <a:solidFill>
                  <a:srgbClr val="2A2A2A"/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Heavy" panose="020B0903020102020204" pitchFamily="34" charset="0"/>
              <a:buNone/>
              <a:tabLst/>
              <a:defRPr/>
            </a:pPr>
            <a:r>
              <a:rPr lang="da-DK" dirty="0"/>
              <a:t>Navn Navnesen 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C9DBACA-9263-45FA-9269-07079A58BC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15936" y="6314936"/>
            <a:ext cx="2304000" cy="1296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a-DK" sz="900" dirty="0">
                <a:solidFill>
                  <a:srgbClr val="2A2A2A"/>
                </a:solidFill>
              </a:defRPr>
            </a:lvl1pPr>
          </a:lstStyle>
          <a:p>
            <a:pPr marL="0" lvl="0"/>
            <a:r>
              <a:rPr lang="da-DK" dirty="0"/>
              <a:t>Titel </a:t>
            </a:r>
          </a:p>
        </p:txBody>
      </p:sp>
      <p:sp>
        <p:nvSpPr>
          <p:cNvPr id="25" name="Pladsholder til dato 6">
            <a:extLst>
              <a:ext uri="{FF2B5EF4-FFF2-40B4-BE49-F238E27FC236}">
                <a16:creationId xmlns:a16="http://schemas.microsoft.com/office/drawing/2014/main" id="{C4D8D23A-26B4-4ADA-996F-E03EEB6BAC4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74675" y="6458400"/>
            <a:ext cx="1848917" cy="129600"/>
          </a:xfrm>
        </p:spPr>
        <p:txBody>
          <a:bodyPr/>
          <a:lstStyle/>
          <a:p>
            <a:endParaRPr lang="da-DK" dirty="0"/>
          </a:p>
        </p:txBody>
      </p:sp>
      <p:pic>
        <p:nvPicPr>
          <p:cNvPr id="14" name="Graphic 22">
            <a:extLst>
              <a:ext uri="{FF2B5EF4-FFF2-40B4-BE49-F238E27FC236}">
                <a16:creationId xmlns:a16="http://schemas.microsoft.com/office/drawing/2014/main" id="{22275679-B32D-49BD-A4B6-52562AFC80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03999" y="288000"/>
            <a:ext cx="1476000" cy="442800"/>
          </a:xfrm>
          <a:prstGeom prst="rect">
            <a:avLst/>
          </a:prstGeom>
        </p:spPr>
      </p:pic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45D54BC5-B32E-4BD6-B834-06D92ECEA1A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4800" y="0"/>
            <a:ext cx="609599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0D18B4EF-3A49-47F3-8076-FBB9646E48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4800" y="0"/>
            <a:ext cx="6092074" cy="6858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txBody>
          <a:bodyPr bIns="6912000"/>
          <a:lstStyle>
            <a:lvl1pPr marL="0" indent="0">
              <a:spcBef>
                <a:spcPts val="0"/>
              </a:spcBef>
              <a:buNone/>
              <a:defRPr sz="1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1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3869159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F551A30E-5500-487B-A0CA-56574588B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64AC720-FBFD-49D0-A64F-6F928052E29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32193" y="3645024"/>
            <a:ext cx="5644424" cy="1395000"/>
          </a:xfrm>
          <a:prstGeom prst="rect">
            <a:avLst/>
          </a:prstGeom>
        </p:spPr>
        <p:txBody>
          <a:bodyPr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Rediger typografien i masterens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22F27F9-B6D1-4B2F-A7BF-991E22A093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23199" y="1052736"/>
            <a:ext cx="5644425" cy="2349000"/>
          </a:xfr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4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39E5AB34-5846-4069-A0AC-58F0CAAACF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C135EE89-0D8E-4AA4-B8ED-9DB7FB5F1D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89684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FA4D5B-68D2-4C54-BB13-906BF9438E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24" y="858"/>
            <a:ext cx="12188952" cy="6856283"/>
          </a:xfrm>
          <a:prstGeom prst="rect">
            <a:avLst/>
          </a:prstGeom>
        </p:spPr>
      </p:pic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E8C86324-0CF8-4627-A8B8-1ACF7FF12D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6AE9E80-569E-416E-9A04-E8AC4A2E58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7702D3E-A050-4BA0-807F-93ED0BF4B64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32193" y="3645024"/>
            <a:ext cx="5644424" cy="1395000"/>
          </a:xfrm>
          <a:prstGeom prst="rect">
            <a:avLst/>
          </a:prstGeom>
        </p:spPr>
        <p:txBody>
          <a:bodyPr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Rediger typografien i masterens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F11C29E-5447-4345-ACC8-968713D66B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23199" y="1052736"/>
            <a:ext cx="5644425" cy="2349000"/>
          </a:xfr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4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941041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rrow&#10;&#10;Description automatically generated with low confidence">
            <a:extLst>
              <a:ext uri="{FF2B5EF4-FFF2-40B4-BE49-F238E27FC236}">
                <a16:creationId xmlns:a16="http://schemas.microsoft.com/office/drawing/2014/main" id="{1144A9D4-FB3F-4FAD-9E6D-ABB6B207C3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681C93-A8BC-4424-9FF0-B113CEE3AA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1CF36D-0B63-4231-B73D-DF46AEEC02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75D02D8-33F9-4CA9-ACBC-3C9EB3DEAA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8800" y="6334432"/>
            <a:ext cx="252000" cy="247936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52B60E3-300F-4515-AF66-8A696BB43FD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32193" y="3645024"/>
            <a:ext cx="5644424" cy="1395000"/>
          </a:xfrm>
          <a:prstGeom prst="rect">
            <a:avLst/>
          </a:prstGeom>
        </p:spPr>
        <p:txBody>
          <a:bodyPr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Rediger typografien i masterens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9B0732B-AB71-49E3-B0ED-95ACCDBED0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23199" y="1052736"/>
            <a:ext cx="5644425" cy="2349000"/>
          </a:xfr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4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776820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AFD8CC87-81E7-403C-8D32-CAA02D0BDA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681C93-A8BC-4424-9FF0-B113CEE3AA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1CF36D-0B63-4231-B73D-DF46AEEC02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C791909-D4B9-4FD5-BC3C-6EC348263D4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32193" y="3645024"/>
            <a:ext cx="5644424" cy="1395000"/>
          </a:xfrm>
          <a:prstGeom prst="rect">
            <a:avLst/>
          </a:prstGeom>
        </p:spPr>
        <p:txBody>
          <a:bodyPr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Rediger typografien i masterens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B83D0FF-AB84-41F8-A3B8-16F3FC37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23199" y="1052736"/>
            <a:ext cx="5644425" cy="2349000"/>
          </a:xfr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4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pic>
        <p:nvPicPr>
          <p:cNvPr id="13" name="Graphic 9">
            <a:extLst>
              <a:ext uri="{FF2B5EF4-FFF2-40B4-BE49-F238E27FC236}">
                <a16:creationId xmlns:a16="http://schemas.microsoft.com/office/drawing/2014/main" id="{CCC22889-AC07-4773-B9A2-D26BD63059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8800" y="6334432"/>
            <a:ext cx="252000" cy="24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265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B631DD1F-5C10-4575-8B77-67BCBAF85A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681C93-A8BC-4424-9FF0-B113CEE3AA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1CF36D-0B63-4231-B73D-DF46AEEC02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0199228-60D4-4269-B1DC-EFD84007F6B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32193" y="3645024"/>
            <a:ext cx="5644424" cy="1395000"/>
          </a:xfrm>
          <a:prstGeom prst="rect">
            <a:avLst/>
          </a:prstGeom>
        </p:spPr>
        <p:txBody>
          <a:bodyPr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Rediger typografien i masterens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800A27E-DCC4-4133-A7EB-61C91A97CC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23199" y="1052736"/>
            <a:ext cx="5644425" cy="2349000"/>
          </a:xfr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4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pic>
        <p:nvPicPr>
          <p:cNvPr id="12" name="Graphic 9">
            <a:extLst>
              <a:ext uri="{FF2B5EF4-FFF2-40B4-BE49-F238E27FC236}">
                <a16:creationId xmlns:a16="http://schemas.microsoft.com/office/drawing/2014/main" id="{5F2F9385-DF66-4783-A061-4A61B85918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8800" y="6334432"/>
            <a:ext cx="252000" cy="24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48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arrow&#10;&#10;Description automatically generated">
            <a:extLst>
              <a:ext uri="{FF2B5EF4-FFF2-40B4-BE49-F238E27FC236}">
                <a16:creationId xmlns:a16="http://schemas.microsoft.com/office/drawing/2014/main" id="{EE3A0064-F35F-4631-96BA-143DE2C48C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681C93-A8BC-4424-9FF0-B113CEE3AA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1CF36D-0B63-4231-B73D-DF46AEEC02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0FDACFF-CC8E-4954-A376-3A9A5AA36BB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32193" y="3645024"/>
            <a:ext cx="5644424" cy="1395000"/>
          </a:xfrm>
          <a:prstGeom prst="rect">
            <a:avLst/>
          </a:prstGeom>
        </p:spPr>
        <p:txBody>
          <a:bodyPr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Rediger typografien i masterens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165D1E-E2D9-4A79-A8E2-A2F91CCC24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23199" y="1052736"/>
            <a:ext cx="5644425" cy="2349000"/>
          </a:xfr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4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pic>
        <p:nvPicPr>
          <p:cNvPr id="12" name="Graphic 9">
            <a:extLst>
              <a:ext uri="{FF2B5EF4-FFF2-40B4-BE49-F238E27FC236}">
                <a16:creationId xmlns:a16="http://schemas.microsoft.com/office/drawing/2014/main" id="{C35D5775-9D79-43C6-AEAF-C2F9F33CC6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8800" y="6334432"/>
            <a:ext cx="252000" cy="24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445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9EC18607-2E1E-42A5-8A8D-130DE4371F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681C93-A8BC-4424-9FF0-B113CEE3AA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1CF36D-0B63-4231-B73D-DF46AEEC02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CCAA902-A8A7-4FFC-9F38-25062C5DB3D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32193" y="3645024"/>
            <a:ext cx="5644424" cy="1395000"/>
          </a:xfrm>
          <a:prstGeom prst="rect">
            <a:avLst/>
          </a:prstGeom>
        </p:spPr>
        <p:txBody>
          <a:bodyPr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Rediger typografien i masterens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5319D23-7012-441F-A783-3144880BF6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23199" y="1052736"/>
            <a:ext cx="5644425" cy="2349000"/>
          </a:xfr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4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pic>
        <p:nvPicPr>
          <p:cNvPr id="12" name="Graphic 9">
            <a:extLst>
              <a:ext uri="{FF2B5EF4-FFF2-40B4-BE49-F238E27FC236}">
                <a16:creationId xmlns:a16="http://schemas.microsoft.com/office/drawing/2014/main" id="{6FF5AF22-B232-4383-BFBE-514D1DF777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8800" y="6334432"/>
            <a:ext cx="252000" cy="24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407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E4E412FE-116C-46B5-9237-38A9E12BE9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681C93-A8BC-4424-9FF0-B113CEE3AA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1CF36D-0B63-4231-B73D-DF46AEEC02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8A53399-81B6-40E2-90D2-DF53EFE5E65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32193" y="3645024"/>
            <a:ext cx="5644424" cy="1395000"/>
          </a:xfrm>
          <a:prstGeom prst="rect">
            <a:avLst/>
          </a:prstGeom>
        </p:spPr>
        <p:txBody>
          <a:bodyPr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Rediger typografien i masterens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4F84E92-1E20-4654-8A81-A91335DEAC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23199" y="1052736"/>
            <a:ext cx="5644425" cy="2349000"/>
          </a:xfr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4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pic>
        <p:nvPicPr>
          <p:cNvPr id="12" name="Graphic 9">
            <a:extLst>
              <a:ext uri="{FF2B5EF4-FFF2-40B4-BE49-F238E27FC236}">
                <a16:creationId xmlns:a16="http://schemas.microsoft.com/office/drawing/2014/main" id="{9D83D763-A32B-4866-BD5B-E8FC471117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8800" y="6334432"/>
            <a:ext cx="252000" cy="24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653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afar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F4124B1E-5FAE-4C69-B088-913D2DAA9C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C982D4-D6FC-4B8D-AA41-BD8457317C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EA62B5-B291-45A1-9F9B-C78EA8AB43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846260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arrow&#10;&#10;Description automatically generated">
            <a:extLst>
              <a:ext uri="{FF2B5EF4-FFF2-40B4-BE49-F238E27FC236}">
                <a16:creationId xmlns:a16="http://schemas.microsoft.com/office/drawing/2014/main" id="{F84F1058-CAC6-4271-87E6-FE38958EF8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681C93-A8BC-4424-9FF0-B113CEE3AA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1CF36D-0B63-4231-B73D-DF46AEEC02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DE2BA20-A913-4F6E-9F3A-5E1A27A31EB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32193" y="3645024"/>
            <a:ext cx="5644424" cy="1395000"/>
          </a:xfrm>
          <a:prstGeom prst="rect">
            <a:avLst/>
          </a:prstGeom>
        </p:spPr>
        <p:txBody>
          <a:bodyPr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Rediger typografien i masterens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353259-9455-4959-8E71-5B7265BE30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23199" y="1052736"/>
            <a:ext cx="5644425" cy="2349000"/>
          </a:xfr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4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pic>
        <p:nvPicPr>
          <p:cNvPr id="12" name="Graphic 9">
            <a:extLst>
              <a:ext uri="{FF2B5EF4-FFF2-40B4-BE49-F238E27FC236}">
                <a16:creationId xmlns:a16="http://schemas.microsoft.com/office/drawing/2014/main" id="{F9107D6B-A443-42B5-B7FB-68533262F5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8800" y="6334432"/>
            <a:ext cx="252000" cy="24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1977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B25F07DB-2967-49F9-86B7-D7218E3067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681C93-A8BC-4424-9FF0-B113CEE3AA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1CF36D-0B63-4231-B73D-DF46AEEC02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D71B5F9-8AB2-4C1D-A0F3-54696B3685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32193" y="3645024"/>
            <a:ext cx="5644424" cy="1395000"/>
          </a:xfrm>
          <a:prstGeom prst="rect">
            <a:avLst/>
          </a:prstGeom>
        </p:spPr>
        <p:txBody>
          <a:bodyPr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Rediger typografien i masterens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79A5BA1-2609-43CA-B608-501AE63612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23199" y="1052736"/>
            <a:ext cx="5644425" cy="2349000"/>
          </a:xfr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4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pic>
        <p:nvPicPr>
          <p:cNvPr id="12" name="Graphic 9">
            <a:extLst>
              <a:ext uri="{FF2B5EF4-FFF2-40B4-BE49-F238E27FC236}">
                <a16:creationId xmlns:a16="http://schemas.microsoft.com/office/drawing/2014/main" id="{11F0C74E-10CE-4AC9-8C94-14C517ECCF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8800" y="6334432"/>
            <a:ext cx="252000" cy="24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0679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8A0AA7F1-EB14-478A-BE87-8B54F0E137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681C93-A8BC-4424-9FF0-B113CEE3AA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1CF36D-0B63-4231-B73D-DF46AEEC02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A0429A7-4BC8-49D2-9D0A-52A1663A365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32193" y="3645024"/>
            <a:ext cx="5644424" cy="1395000"/>
          </a:xfrm>
          <a:prstGeom prst="rect">
            <a:avLst/>
          </a:prstGeom>
        </p:spPr>
        <p:txBody>
          <a:bodyPr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Rediger typografien i masterens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445391B-1751-49C1-B5D4-8BC98A4B6E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23199" y="1052736"/>
            <a:ext cx="5644425" cy="2349000"/>
          </a:xfr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4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pic>
        <p:nvPicPr>
          <p:cNvPr id="12" name="Graphic 9">
            <a:extLst>
              <a:ext uri="{FF2B5EF4-FFF2-40B4-BE49-F238E27FC236}">
                <a16:creationId xmlns:a16="http://schemas.microsoft.com/office/drawing/2014/main" id="{7704949E-F1AD-4432-B939-BA3C0CA261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8800" y="6334432"/>
            <a:ext cx="252000" cy="24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973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EE514FB-70A5-42DD-9C51-C010C59227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681C93-A8BC-4424-9FF0-B113CEE3AA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1CF36D-0B63-4231-B73D-DF46AEEC02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2ABB35E-A423-4072-8767-2BD139C5F25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32193" y="3645024"/>
            <a:ext cx="5644424" cy="1395000"/>
          </a:xfrm>
          <a:prstGeom prst="rect">
            <a:avLst/>
          </a:prstGeom>
        </p:spPr>
        <p:txBody>
          <a:bodyPr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Rediger typografien i masterens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3C0A25A-64B0-4901-9736-506D49A344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23199" y="1052736"/>
            <a:ext cx="5644425" cy="2349000"/>
          </a:xfr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4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pic>
        <p:nvPicPr>
          <p:cNvPr id="12" name="Graphic 9">
            <a:extLst>
              <a:ext uri="{FF2B5EF4-FFF2-40B4-BE49-F238E27FC236}">
                <a16:creationId xmlns:a16="http://schemas.microsoft.com/office/drawing/2014/main" id="{AFBE3FCA-DE94-40BB-940C-DCD423BF50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8800" y="6334432"/>
            <a:ext cx="252000" cy="24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473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CB8F88C0-8E83-4337-8D2C-37002FE787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681C93-A8BC-4424-9FF0-B113CEE3AA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1CF36D-0B63-4231-B73D-DF46AEEC02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495389B-EB19-4DEA-BA9F-C6E82A156BD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32193" y="3645024"/>
            <a:ext cx="5644424" cy="1395000"/>
          </a:xfrm>
          <a:prstGeom prst="rect">
            <a:avLst/>
          </a:prstGeom>
        </p:spPr>
        <p:txBody>
          <a:bodyPr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Rediger typografien i masterens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781C945-205A-4F5F-B705-C18BBCD66C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23199" y="1052736"/>
            <a:ext cx="5644425" cy="2349000"/>
          </a:xfr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4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pic>
        <p:nvPicPr>
          <p:cNvPr id="12" name="Graphic 9">
            <a:extLst>
              <a:ext uri="{FF2B5EF4-FFF2-40B4-BE49-F238E27FC236}">
                <a16:creationId xmlns:a16="http://schemas.microsoft.com/office/drawing/2014/main" id="{29C563F4-F68D-4797-883B-3ADFC39A0C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8800" y="6334432"/>
            <a:ext cx="252000" cy="24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886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DE26C4D5-496F-49E9-ABFF-2429F67ED0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681C93-A8BC-4424-9FF0-B113CEE3AA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1CF36D-0B63-4231-B73D-DF46AEEC02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449B110-EB76-4586-9A78-EA9E758396C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32193" y="3645024"/>
            <a:ext cx="5644424" cy="1395000"/>
          </a:xfrm>
          <a:prstGeom prst="rect">
            <a:avLst/>
          </a:prstGeom>
        </p:spPr>
        <p:txBody>
          <a:bodyPr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Rediger typografien i masterens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4C117F6-A033-488E-912B-C417680E6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23199" y="1052736"/>
            <a:ext cx="5644425" cy="2349000"/>
          </a:xfr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4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pic>
        <p:nvPicPr>
          <p:cNvPr id="12" name="Graphic 9">
            <a:extLst>
              <a:ext uri="{FF2B5EF4-FFF2-40B4-BE49-F238E27FC236}">
                <a16:creationId xmlns:a16="http://schemas.microsoft.com/office/drawing/2014/main" id="{F68E1A85-5CC4-490C-A2E2-0EE3430E66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8800" y="6334432"/>
            <a:ext cx="252000" cy="24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3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icon&#10;&#10;Description automatically generated">
            <a:extLst>
              <a:ext uri="{FF2B5EF4-FFF2-40B4-BE49-F238E27FC236}">
                <a16:creationId xmlns:a16="http://schemas.microsoft.com/office/drawing/2014/main" id="{8E6CAA5E-5EB3-41B1-B887-49FC707D49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681C93-A8BC-4424-9FF0-B113CEE3AA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1CF36D-0B63-4231-B73D-DF46AEEC02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D792A30-6563-4A37-89AF-5A10D61359B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32193" y="3645024"/>
            <a:ext cx="5644424" cy="1395000"/>
          </a:xfrm>
          <a:prstGeom prst="rect">
            <a:avLst/>
          </a:prstGeom>
        </p:spPr>
        <p:txBody>
          <a:bodyPr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Rediger typografien i masterens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58E38E1-A39B-4B77-A056-8973C2B5A3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23199" y="1052736"/>
            <a:ext cx="5644425" cy="2349000"/>
          </a:xfr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4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pic>
        <p:nvPicPr>
          <p:cNvPr id="12" name="Graphic 9">
            <a:extLst>
              <a:ext uri="{FF2B5EF4-FFF2-40B4-BE49-F238E27FC236}">
                <a16:creationId xmlns:a16="http://schemas.microsoft.com/office/drawing/2014/main" id="{4FACF213-E2E3-422A-99B4-6CB6C74195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8800" y="6334432"/>
            <a:ext cx="252000" cy="24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033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 with low confidence">
            <a:extLst>
              <a:ext uri="{FF2B5EF4-FFF2-40B4-BE49-F238E27FC236}">
                <a16:creationId xmlns:a16="http://schemas.microsoft.com/office/drawing/2014/main" id="{7FEE7954-3111-46FD-951E-B4369E9BD5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681C93-A8BC-4424-9FF0-B113CEE3AA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1CF36D-0B63-4231-B73D-DF46AEEC02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3041557-1473-4EC6-99C8-7908576E99B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32193" y="3645024"/>
            <a:ext cx="5644424" cy="1395000"/>
          </a:xfrm>
          <a:prstGeom prst="rect">
            <a:avLst/>
          </a:prstGeom>
        </p:spPr>
        <p:txBody>
          <a:bodyPr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Rediger typografien i masterens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5412C10-456E-478D-89B3-642AC96C5B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23199" y="1052736"/>
            <a:ext cx="5644425" cy="2349000"/>
          </a:xfr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4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pic>
        <p:nvPicPr>
          <p:cNvPr id="12" name="Graphic 9">
            <a:extLst>
              <a:ext uri="{FF2B5EF4-FFF2-40B4-BE49-F238E27FC236}">
                <a16:creationId xmlns:a16="http://schemas.microsoft.com/office/drawing/2014/main" id="{B463D355-2B40-4EF5-89D3-325612FDAB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8800" y="6334432"/>
            <a:ext cx="252000" cy="24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077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 with low confidence">
            <a:extLst>
              <a:ext uri="{FF2B5EF4-FFF2-40B4-BE49-F238E27FC236}">
                <a16:creationId xmlns:a16="http://schemas.microsoft.com/office/drawing/2014/main" id="{CAA5B6FB-BD2E-4B84-AA43-E62587DF66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681C93-A8BC-4424-9FF0-B113CEE3AA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1CF36D-0B63-4231-B73D-DF46AEEC02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F17C41E-5105-49CD-8C7E-1E1D22F210D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32193" y="3645024"/>
            <a:ext cx="5644424" cy="1395000"/>
          </a:xfrm>
          <a:prstGeom prst="rect">
            <a:avLst/>
          </a:prstGeom>
        </p:spPr>
        <p:txBody>
          <a:bodyPr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Rediger typografien i masterens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72D0E7B-FA43-4E15-974E-22E027FFB6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23199" y="1052736"/>
            <a:ext cx="5644425" cy="2349000"/>
          </a:xfr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4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pic>
        <p:nvPicPr>
          <p:cNvPr id="12" name="Graphic 9">
            <a:extLst>
              <a:ext uri="{FF2B5EF4-FFF2-40B4-BE49-F238E27FC236}">
                <a16:creationId xmlns:a16="http://schemas.microsoft.com/office/drawing/2014/main" id="{EC737DF5-4FCA-4FD5-B218-94288A46FF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8800" y="6334432"/>
            <a:ext cx="252000" cy="24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1417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D3BE747D-E34F-4A7A-951B-B5CFF165F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F457922F-64A1-4933-913E-78D9D33DB0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753CE93-5B36-4E5E-9540-E2FB49F123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3B8B1ABB-FA4D-47AB-B60C-44C1E104B3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263" y="2338388"/>
            <a:ext cx="7091362" cy="3386137"/>
          </a:xfrm>
        </p:spPr>
        <p:txBody>
          <a:bodyPr/>
          <a:lstStyle>
            <a:lvl1pPr marL="468000" indent="-468000">
              <a:lnSpc>
                <a:spcPct val="100000"/>
              </a:lnSpc>
              <a:spcAft>
                <a:spcPts val="850"/>
              </a:spcAft>
              <a:buFont typeface="+mj-lt"/>
              <a:buAutoNum type="arabicPeriod"/>
              <a:defRPr sz="2000"/>
            </a:lvl1pPr>
            <a:lvl2pPr marL="468000" indent="-468000">
              <a:lnSpc>
                <a:spcPct val="100000"/>
              </a:lnSpc>
              <a:spcAft>
                <a:spcPts val="850"/>
              </a:spcAft>
              <a:buFont typeface="+mj-lt"/>
              <a:buAutoNum type="arabicPeriod"/>
              <a:defRPr sz="2000"/>
            </a:lvl2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</p:txBody>
      </p:sp>
    </p:spTree>
    <p:extLst>
      <p:ext uri="{BB962C8B-B14F-4D97-AF65-F5344CB8AC3E}">
        <p14:creationId xmlns:p14="http://schemas.microsoft.com/office/powerpoint/2010/main" val="388738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A7ADC5D3-05D8-4D29-A9E2-0C752394E2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FCF6C942-869B-48A2-A924-7097FE4AD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8000" y="3653368"/>
            <a:ext cx="8136000" cy="1719039"/>
          </a:xfrm>
        </p:spPr>
        <p:txBody>
          <a:bodyPr t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045295F-06B6-4B7C-BA1A-8502FCB62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8000" y="1268760"/>
            <a:ext cx="8136000" cy="1935873"/>
          </a:xfrm>
        </p:spPr>
        <p:txBody>
          <a:bodyPr anchor="b"/>
          <a:lstStyle>
            <a:lvl1pPr algn="ctr">
              <a:lnSpc>
                <a:spcPct val="90000"/>
              </a:lnSpc>
              <a:spcBef>
                <a:spcPts val="0"/>
              </a:spcBef>
              <a:defRPr sz="5000"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FCF011C8-72BC-4318-A4AE-F70DCE8A73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00356" y="6458400"/>
            <a:ext cx="2304000" cy="1296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a-DK" sz="900" b="0" dirty="0">
                <a:solidFill>
                  <a:srgbClr val="2A2A2A"/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Heavy" panose="020B0903020102020204" pitchFamily="34" charset="0"/>
              <a:buNone/>
              <a:tabLst/>
              <a:defRPr/>
            </a:pPr>
            <a:r>
              <a:rPr lang="da-DK" noProof="1"/>
              <a:t>Navn Navnesen 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589801B5-07DC-4C3A-8CAD-269699C5E6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00356" y="6314936"/>
            <a:ext cx="2304000" cy="1296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a-DK" sz="900" dirty="0">
                <a:solidFill>
                  <a:srgbClr val="2A2A2A"/>
                </a:solidFill>
              </a:defRPr>
            </a:lvl1pPr>
          </a:lstStyle>
          <a:p>
            <a:pPr marL="0" lvl="0"/>
            <a:r>
              <a:rPr lang="da-DK" noProof="1"/>
              <a:t>Titel </a:t>
            </a:r>
          </a:p>
        </p:txBody>
      </p:sp>
      <p:sp>
        <p:nvSpPr>
          <p:cNvPr id="22" name="Pladsholder til dato 6">
            <a:extLst>
              <a:ext uri="{FF2B5EF4-FFF2-40B4-BE49-F238E27FC236}">
                <a16:creationId xmlns:a16="http://schemas.microsoft.com/office/drawing/2014/main" id="{B9734FAF-870B-44D5-B41F-2213DF825E8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74675" y="6458400"/>
            <a:ext cx="2743200" cy="129600"/>
          </a:xfrm>
        </p:spPr>
        <p:txBody>
          <a:bodyPr/>
          <a:lstStyle/>
          <a:p>
            <a:endParaRPr lang="da-DK" noProof="1"/>
          </a:p>
        </p:txBody>
      </p:sp>
      <p:pic>
        <p:nvPicPr>
          <p:cNvPr id="9" name="Graphic 13">
            <a:extLst>
              <a:ext uri="{FF2B5EF4-FFF2-40B4-BE49-F238E27FC236}">
                <a16:creationId xmlns:a16="http://schemas.microsoft.com/office/drawing/2014/main" id="{50144080-BCBF-4C8E-837C-CB3C9CD5F4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58000" y="288000"/>
            <a:ext cx="1476000" cy="4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085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0E41669-9433-4F85-8C39-B70D9B151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08780D6-114C-4987-991E-AFF7D52256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862C198-EB61-41D7-91D2-43336D4704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Pladsholder til tekst 7">
            <a:extLst>
              <a:ext uri="{FF2B5EF4-FFF2-40B4-BE49-F238E27FC236}">
                <a16:creationId xmlns:a16="http://schemas.microsoft.com/office/drawing/2014/main" id="{E6E83811-F358-45F7-8FC7-88850F2E59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263" y="2338388"/>
            <a:ext cx="7091362" cy="3386137"/>
          </a:xfrm>
        </p:spPr>
        <p:txBody>
          <a:bodyPr/>
          <a:lstStyle>
            <a:lvl1pPr marL="468000" indent="-468000">
              <a:lnSpc>
                <a:spcPct val="100000"/>
              </a:lnSpc>
              <a:spcAft>
                <a:spcPts val="850"/>
              </a:spcAft>
              <a:buFont typeface="+mj-lt"/>
              <a:buAutoNum type="arabicPeriod"/>
              <a:defRPr sz="2000"/>
            </a:lvl1pPr>
            <a:lvl2pPr marL="468000" indent="-468000">
              <a:lnSpc>
                <a:spcPct val="100000"/>
              </a:lnSpc>
              <a:spcAft>
                <a:spcPts val="850"/>
              </a:spcAft>
              <a:buFont typeface="+mj-lt"/>
              <a:buAutoNum type="arabicPeriod"/>
              <a:defRPr sz="2000"/>
            </a:lvl2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</p:txBody>
      </p:sp>
    </p:spTree>
    <p:extLst>
      <p:ext uri="{BB962C8B-B14F-4D97-AF65-F5344CB8AC3E}">
        <p14:creationId xmlns:p14="http://schemas.microsoft.com/office/powerpoint/2010/main" val="122915094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A85D3-B73D-4E6D-A927-AC9DE1793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2C5C2D-F0BD-4C7D-93AF-AD1D60327F2E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AE6D194-6C59-4705-960F-DD513AB41E6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BB19B19-BA98-4936-B78E-AC719AA49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400D201D-0265-47FC-9D2D-4B10515C5C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263" y="2338388"/>
            <a:ext cx="7091362" cy="3386137"/>
          </a:xfrm>
        </p:spPr>
        <p:txBody>
          <a:bodyPr/>
          <a:lstStyle>
            <a:lvl1pPr marL="468000" indent="-468000">
              <a:lnSpc>
                <a:spcPct val="100000"/>
              </a:lnSpc>
              <a:spcAft>
                <a:spcPts val="850"/>
              </a:spcAft>
              <a:buFont typeface="+mj-lt"/>
              <a:buAutoNum type="arabicPeriod"/>
              <a:defRPr sz="2000"/>
            </a:lvl1pPr>
            <a:lvl2pPr marL="468000" indent="-468000">
              <a:lnSpc>
                <a:spcPct val="100000"/>
              </a:lnSpc>
              <a:spcAft>
                <a:spcPts val="850"/>
              </a:spcAft>
              <a:buFont typeface="+mj-lt"/>
              <a:buAutoNum type="arabicPeriod"/>
              <a:defRPr sz="2000"/>
            </a:lvl2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</p:txBody>
      </p:sp>
    </p:spTree>
    <p:extLst>
      <p:ext uri="{BB962C8B-B14F-4D97-AF65-F5344CB8AC3E}">
        <p14:creationId xmlns:p14="http://schemas.microsoft.com/office/powerpoint/2010/main" val="41945890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1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A85D3-B73D-4E6D-A927-AC9DE1793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2C5C2D-F0BD-4C7D-93AF-AD1D60327F2E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C942D2-F113-41FE-9E05-1BC4A0B58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CCF6E5-F020-4EFA-8438-35E878954C2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B66CC4E2-3EBF-4E5C-80A0-80D4B6AF63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6263" y="2338388"/>
            <a:ext cx="7091362" cy="338455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908120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1 spalte med nummereret 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A85D3-B73D-4E6D-A927-AC9DE1793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2C5C2D-F0BD-4C7D-93AF-AD1D60327F2E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BA23F7-BD37-4D7C-B60B-C3B0DDEA9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7B26ED-72A0-4217-BD35-30E569D280C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7" name="Pladsholder til tekst 4">
            <a:extLst>
              <a:ext uri="{FF2B5EF4-FFF2-40B4-BE49-F238E27FC236}">
                <a16:creationId xmlns:a16="http://schemas.microsoft.com/office/drawing/2014/main" id="{59531646-6113-4889-8461-CC60080F48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6263" y="2338388"/>
            <a:ext cx="7091362" cy="3384550"/>
          </a:xfrm>
        </p:spPr>
        <p:txBody>
          <a:bodyPr/>
          <a:lstStyle>
            <a:lvl1pPr marL="342900" indent="-342900">
              <a:buFont typeface="+mj-lt"/>
              <a:buAutoNum type="arabicPeriod"/>
              <a:defRPr/>
            </a:lvl1pPr>
            <a:lvl2pPr marL="523512" indent="-342900">
              <a:buFont typeface="+mj-lt"/>
              <a:buAutoNum type="arabicPeriod"/>
              <a:defRPr/>
            </a:lvl2pPr>
            <a:lvl3pPr marL="703512" indent="-342900">
              <a:buFont typeface="+mj-lt"/>
              <a:buAutoNum type="arabicPeriod"/>
              <a:defRPr/>
            </a:lvl3pPr>
            <a:lvl4pPr marL="883512" indent="-342900">
              <a:buFont typeface="+mj-lt"/>
              <a:buAutoNum type="arabicPeriod"/>
              <a:defRPr/>
            </a:lvl4pPr>
            <a:lvl5pPr marL="10629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3346249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2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8DF9DB-9DD7-42AD-8F6E-CE9EB620B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8152274-D320-44C1-9322-4C056BA6D58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16ADFA2-DA7B-4224-876A-CE38183FA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91F00437-F6DB-4263-9FAB-CB2729D99DB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6263" y="2338388"/>
            <a:ext cx="5097462" cy="338455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9" name="Pladsholder til indhold 7">
            <a:extLst>
              <a:ext uri="{FF2B5EF4-FFF2-40B4-BE49-F238E27FC236}">
                <a16:creationId xmlns:a16="http://schemas.microsoft.com/office/drawing/2014/main" id="{F7BF99A5-6B3D-4491-94A8-663367E71BD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18275" y="2338388"/>
            <a:ext cx="5097462" cy="338455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151993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Inho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AC6F016-F9CE-4A89-8BB6-3E0DE91DC6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8DF9DB-9DD7-42AD-8F6E-CE9EB620B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A6513-DFE4-48AA-837F-1805DAEF764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0B5E699-2B1A-44F5-8350-BAFE6AE80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0000" y="540000"/>
            <a:ext cx="4600500" cy="1080000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9" name="Pladsholder til indhold 7">
            <a:extLst>
              <a:ext uri="{FF2B5EF4-FFF2-40B4-BE49-F238E27FC236}">
                <a16:creationId xmlns:a16="http://schemas.microsoft.com/office/drawing/2014/main" id="{C2F67744-5A1A-4891-8379-6A3F85973ED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20000" y="2338388"/>
            <a:ext cx="4600500" cy="338417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850425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Indho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AC6F016-F9CE-4A89-8BB6-3E0DE91DC6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0349" y="2340000"/>
            <a:ext cx="5644800" cy="3384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8DF9DB-9DD7-42AD-8F6E-CE9EB620B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262B81-BFFD-442C-B0FE-36CB56E17BE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F9523E2-1916-4D8C-B22E-BB971D272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B70D377F-0FF0-45BD-863D-2E02D4E6CC7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20000" y="2338388"/>
            <a:ext cx="4600500" cy="338417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328374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og Bille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AC6F016-F9CE-4A89-8BB6-3E0DE91DC6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2340525"/>
            <a:ext cx="5524500" cy="338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8DF9DB-9DD7-42AD-8F6E-CE9EB620B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F4A1C2-CB5C-4C70-8AA6-6BE5ABE4EB1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3B0248-5371-4222-8824-8EFA945AE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1BF48783-447F-4F92-B291-F56ECFD86BE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71500" y="2338388"/>
            <a:ext cx="4624400" cy="338417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612901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og Billede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AC6F016-F9CE-4A89-8BB6-3E0DE91DC6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07933" y="2434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8DF9DB-9DD7-42AD-8F6E-CE9EB620B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C5C2D-F0BD-4C7D-93AF-AD1D60327F2E}" type="slidenum">
              <a:rPr lang="da-DK" noProof="0" smtClean="0"/>
              <a:t>‹nr.›</a:t>
            </a:fld>
            <a:endParaRPr lang="da-DK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152092-5FE5-407A-B2B4-A7310242987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 noProof="0"/>
              <a:t>©Sikkerhedsstyrelsen</a:t>
            </a:r>
            <a:endParaRPr lang="da-DK" noProof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6AB2926-BF31-4171-B44C-6E47D797A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540000"/>
            <a:ext cx="4622752" cy="1080000"/>
          </a:xfrm>
        </p:spPr>
        <p:txBody>
          <a:bodyPr/>
          <a:lstStyle/>
          <a:p>
            <a:r>
              <a:rPr lang="da-DK" noProof="0"/>
              <a:t>Klik for at redigere i master</a:t>
            </a:r>
            <a:endParaRPr lang="da-DK" noProof="0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449590B-9F58-4EFB-B83D-BF04BFF78F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368800" y="6336000"/>
            <a:ext cx="252000" cy="248400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864000"/>
          <a:lstStyle>
            <a:lvl1pPr marL="0" indent="0">
              <a:buNone/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7C6E9BD6-A998-4621-B8B5-5E6ACB98864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1500" y="2338388"/>
            <a:ext cx="4624400" cy="338417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5069200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og Bille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AC6F016-F9CE-4A89-8BB6-3E0DE91DC6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07933" y="2434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8DF9DB-9DD7-42AD-8F6E-CE9EB620B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DE4F4D5-4A4D-44E1-B191-6CDD5A69F48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CAD1CCAC-F5C8-4665-B8EC-59F98B1B5C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368800" y="6336000"/>
            <a:ext cx="252000" cy="248400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864000"/>
          <a:lstStyle>
            <a:lvl1pPr marL="0" indent="0">
              <a:buNone/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8" name="Titel 2">
            <a:extLst>
              <a:ext uri="{FF2B5EF4-FFF2-40B4-BE49-F238E27FC236}">
                <a16:creationId xmlns:a16="http://schemas.microsoft.com/office/drawing/2014/main" id="{5529B572-458F-4D51-AAC6-C7D8B939E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540000"/>
            <a:ext cx="4622752" cy="1080000"/>
          </a:xfrm>
        </p:spPr>
        <p:txBody>
          <a:bodyPr/>
          <a:lstStyle/>
          <a:p>
            <a:r>
              <a:rPr lang="da-DK" noProof="0"/>
              <a:t>Klik for at redigere i master</a:t>
            </a:r>
            <a:endParaRPr lang="da-DK" noProof="0" dirty="0"/>
          </a:p>
        </p:txBody>
      </p:sp>
      <p:sp>
        <p:nvSpPr>
          <p:cNvPr id="11" name="Pladsholder til indhold 7">
            <a:extLst>
              <a:ext uri="{FF2B5EF4-FFF2-40B4-BE49-F238E27FC236}">
                <a16:creationId xmlns:a16="http://schemas.microsoft.com/office/drawing/2014/main" id="{92AC59DD-6724-4FA5-AE41-3A32D05A46D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1500" y="2338388"/>
            <a:ext cx="4624400" cy="338417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00994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ED30052A-468F-4C82-806A-94170C76F5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1" name="Pladsholder til dato 6">
            <a:extLst>
              <a:ext uri="{FF2B5EF4-FFF2-40B4-BE49-F238E27FC236}">
                <a16:creationId xmlns:a16="http://schemas.microsoft.com/office/drawing/2014/main" id="{78EA19A5-7B9C-4505-9310-144FD197BD0F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74675" y="6458400"/>
            <a:ext cx="2743200" cy="129600"/>
          </a:xfrm>
        </p:spPr>
        <p:txBody>
          <a:bodyPr/>
          <a:lstStyle/>
          <a:p>
            <a:endParaRPr lang="da-DK" noProof="1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0ABF9A91-F807-480B-AFA4-056E07FB12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8000" y="3653368"/>
            <a:ext cx="8136000" cy="1719039"/>
          </a:xfrm>
        </p:spPr>
        <p:txBody>
          <a:bodyPr t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2340252-10E2-4FBD-8EC4-07C9932EB1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8000" y="1268760"/>
            <a:ext cx="8136000" cy="1935873"/>
          </a:xfrm>
        </p:spPr>
        <p:txBody>
          <a:bodyPr anchor="b"/>
          <a:lstStyle>
            <a:lvl1pPr algn="ctr">
              <a:lnSpc>
                <a:spcPct val="90000"/>
              </a:lnSpc>
              <a:spcBef>
                <a:spcPts val="0"/>
              </a:spcBef>
              <a:defRPr sz="5000"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F958E9F5-13E5-42D3-BDC9-F803B7C3BE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00356" y="6458400"/>
            <a:ext cx="2304000" cy="1296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a-DK" sz="900" b="0" dirty="0">
                <a:solidFill>
                  <a:srgbClr val="2A2A2A"/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Heavy" panose="020B0903020102020204" pitchFamily="34" charset="0"/>
              <a:buNone/>
              <a:tabLst/>
              <a:defRPr/>
            </a:pPr>
            <a:r>
              <a:rPr lang="da-DK" noProof="1"/>
              <a:t>Navn Navnesen 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B1367E5E-D315-40A0-B7B4-F77A5F1C8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00356" y="6314936"/>
            <a:ext cx="2304000" cy="1296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a-DK" sz="900" dirty="0">
                <a:solidFill>
                  <a:srgbClr val="2A2A2A"/>
                </a:solidFill>
              </a:defRPr>
            </a:lvl1pPr>
          </a:lstStyle>
          <a:p>
            <a:pPr marL="0" lvl="0"/>
            <a:r>
              <a:rPr lang="da-DK" noProof="1"/>
              <a:t>Titel </a:t>
            </a:r>
          </a:p>
        </p:txBody>
      </p:sp>
      <p:pic>
        <p:nvPicPr>
          <p:cNvPr id="9" name="Graphic 13">
            <a:extLst>
              <a:ext uri="{FF2B5EF4-FFF2-40B4-BE49-F238E27FC236}">
                <a16:creationId xmlns:a16="http://schemas.microsoft.com/office/drawing/2014/main" id="{E58FBEE3-7C9D-4269-AA39-12F79D0DE9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58000" y="288000"/>
            <a:ext cx="1476000" cy="4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256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graf/fig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094E64-93AA-4B8F-9A92-63ECE22F3984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8DF9DB-9DD7-42AD-8F6E-CE9EB620B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51912AD-49C1-44C4-9031-F1F8126A9A3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993154" y="1115999"/>
            <a:ext cx="4622846" cy="46085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21A8E7E-C1BC-4CEE-BC5A-EE7FA1EE86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8" name="Titel 2">
            <a:extLst>
              <a:ext uri="{FF2B5EF4-FFF2-40B4-BE49-F238E27FC236}">
                <a16:creationId xmlns:a16="http://schemas.microsoft.com/office/drawing/2014/main" id="{9631B25F-012F-498E-99AC-BDFC3A67A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540000"/>
            <a:ext cx="4622752" cy="1080000"/>
          </a:xfrm>
        </p:spPr>
        <p:txBody>
          <a:bodyPr/>
          <a:lstStyle/>
          <a:p>
            <a:r>
              <a:rPr lang="da-DK" noProof="0"/>
              <a:t>Klik for at redigere i master</a:t>
            </a:r>
            <a:endParaRPr lang="da-DK" noProof="0" dirty="0"/>
          </a:p>
        </p:txBody>
      </p:sp>
      <p:sp>
        <p:nvSpPr>
          <p:cNvPr id="10" name="Pladsholder til indhold 7">
            <a:extLst>
              <a:ext uri="{FF2B5EF4-FFF2-40B4-BE49-F238E27FC236}">
                <a16:creationId xmlns:a16="http://schemas.microsoft.com/office/drawing/2014/main" id="{2434DF05-0872-417A-AEFD-99F116D1361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71500" y="2338388"/>
            <a:ext cx="4624400" cy="338417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4769786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AC6F016-F9CE-4A89-8BB6-3E0DE91DC6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675" y="2340000"/>
            <a:ext cx="5428210" cy="3384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8DF9DB-9DD7-42AD-8F6E-CE9EB620B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CAC6887B-941C-490E-AA12-5800868B2C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4800" y="2340000"/>
            <a:ext cx="5428210" cy="3384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F6E996-CA0A-4CB3-AAFD-9E7B192CF95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4B63425-4DB6-4AEF-9411-857A04296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507321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leder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AC6F016-F9CE-4A89-8BB6-3E0DE91DC6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675" y="2340000"/>
            <a:ext cx="4594924" cy="3384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8DF9DB-9DD7-42AD-8F6E-CE9EB620B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CAC6887B-941C-490E-AA12-5800868B2C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48020" y="2340000"/>
            <a:ext cx="3146400" cy="3384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BB27A6-A7D1-4747-A954-171398B20AB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F624831-9FA4-49D9-BDF6-7809B3447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D276073E-2FC9-4867-9569-E8EE509295C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678863" y="2338388"/>
            <a:ext cx="2941637" cy="338613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016755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ra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2919E7-DC5F-4567-AA2E-5362156DB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A8599-1DCF-4DDF-8E2B-C5169AAEAFA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AE0D18-444B-4D14-A64C-4CBC7749B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DB8C76DE-5C14-4A07-8D96-48E256FF6E7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74675" y="1765300"/>
            <a:ext cx="5427663" cy="39592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4" name="Pladsholder til indhold 5">
            <a:extLst>
              <a:ext uri="{FF2B5EF4-FFF2-40B4-BE49-F238E27FC236}">
                <a16:creationId xmlns:a16="http://schemas.microsoft.com/office/drawing/2014/main" id="{D77978D7-DC8B-4776-ACC4-4C492F9DF856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189662" y="1765299"/>
            <a:ext cx="5427663" cy="39592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060294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3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A85D3-B73D-4E6D-A927-AC9DE1793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2C5C2D-F0BD-4C7D-93AF-AD1D60327F2E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C942D2-F113-41FE-9E05-1BC4A0B58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CCF6E5-F020-4EFA-8438-35E878954C2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B66CC4E2-3EBF-4E5C-80A0-80D4B6AF63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9476" y="3248980"/>
            <a:ext cx="3024000" cy="2473958"/>
          </a:xfrm>
        </p:spPr>
        <p:txBody>
          <a:bodyPr/>
          <a:lstStyle>
            <a:lvl1pPr marL="179388" indent="-179388">
              <a:lnSpc>
                <a:spcPts val="2100"/>
              </a:lnSpc>
              <a:spcAft>
                <a:spcPts val="850"/>
              </a:spcAft>
              <a:buFont typeface="Wingdings 2" panose="05020102010507070707" pitchFamily="18" charset="2"/>
              <a:buChar char=""/>
              <a:defRPr/>
            </a:lvl1pPr>
            <a:lvl2pPr>
              <a:lnSpc>
                <a:spcPts val="2100"/>
              </a:lnSpc>
              <a:spcAft>
                <a:spcPts val="850"/>
              </a:spcAft>
              <a:defRPr/>
            </a:lvl2pPr>
            <a:lvl3pPr>
              <a:lnSpc>
                <a:spcPts val="2100"/>
              </a:lnSpc>
              <a:spcAft>
                <a:spcPts val="850"/>
              </a:spcAft>
              <a:defRPr/>
            </a:lvl3pPr>
            <a:lvl4pPr>
              <a:lnSpc>
                <a:spcPts val="2100"/>
              </a:lnSpc>
              <a:spcAft>
                <a:spcPts val="850"/>
              </a:spcAft>
              <a:defRPr/>
            </a:lvl4pPr>
            <a:lvl5pPr>
              <a:lnSpc>
                <a:spcPts val="2100"/>
              </a:lnSpc>
              <a:spcAft>
                <a:spcPts val="850"/>
              </a:spcAft>
              <a:defRPr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Pladsholder til tekst 4">
            <a:extLst>
              <a:ext uri="{FF2B5EF4-FFF2-40B4-BE49-F238E27FC236}">
                <a16:creationId xmlns:a16="http://schemas.microsoft.com/office/drawing/2014/main" id="{6F32F70B-499C-474E-B492-D668E21E91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9141" y="3278795"/>
            <a:ext cx="3024000" cy="2473958"/>
          </a:xfrm>
        </p:spPr>
        <p:txBody>
          <a:bodyPr/>
          <a:lstStyle>
            <a:lvl1pPr marL="179388" indent="-179388">
              <a:lnSpc>
                <a:spcPts val="2100"/>
              </a:lnSpc>
              <a:spcAft>
                <a:spcPts val="850"/>
              </a:spcAft>
              <a:buFont typeface="Arial" panose="020B0604020202020204" pitchFamily="34" charset="0"/>
              <a:buChar char="•"/>
              <a:defRPr/>
            </a:lvl1pPr>
            <a:lvl2pPr>
              <a:lnSpc>
                <a:spcPts val="2100"/>
              </a:lnSpc>
              <a:spcAft>
                <a:spcPts val="850"/>
              </a:spcAft>
              <a:defRPr/>
            </a:lvl2pPr>
            <a:lvl3pPr>
              <a:lnSpc>
                <a:spcPts val="2100"/>
              </a:lnSpc>
              <a:spcAft>
                <a:spcPts val="850"/>
              </a:spcAft>
              <a:defRPr/>
            </a:lvl3pPr>
            <a:lvl4pPr>
              <a:lnSpc>
                <a:spcPts val="2100"/>
              </a:lnSpc>
              <a:spcAft>
                <a:spcPts val="850"/>
              </a:spcAft>
              <a:defRPr/>
            </a:lvl4pPr>
            <a:lvl5pPr>
              <a:lnSpc>
                <a:spcPts val="2100"/>
              </a:lnSpc>
              <a:spcAft>
                <a:spcPts val="850"/>
              </a:spcAft>
              <a:defRPr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9" name="Pladsholder til tekst 4">
            <a:extLst>
              <a:ext uri="{FF2B5EF4-FFF2-40B4-BE49-F238E27FC236}">
                <a16:creationId xmlns:a16="http://schemas.microsoft.com/office/drawing/2014/main" id="{380CEFB8-F11F-43A2-97E1-31AC73656FF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78805" y="3278795"/>
            <a:ext cx="3024000" cy="2473958"/>
          </a:xfrm>
        </p:spPr>
        <p:txBody>
          <a:bodyPr/>
          <a:lstStyle>
            <a:lvl1pPr marL="179388" indent="-179388">
              <a:lnSpc>
                <a:spcPts val="2100"/>
              </a:lnSpc>
              <a:spcAft>
                <a:spcPts val="850"/>
              </a:spcAft>
              <a:buFont typeface="Arial" panose="020B0604020202020204" pitchFamily="34" charset="0"/>
              <a:buChar char="•"/>
              <a:defRPr/>
            </a:lvl1pPr>
            <a:lvl2pPr>
              <a:lnSpc>
                <a:spcPts val="2100"/>
              </a:lnSpc>
              <a:spcAft>
                <a:spcPts val="850"/>
              </a:spcAft>
              <a:defRPr/>
            </a:lvl2pPr>
            <a:lvl3pPr>
              <a:lnSpc>
                <a:spcPts val="2100"/>
              </a:lnSpc>
              <a:spcAft>
                <a:spcPts val="850"/>
              </a:spcAft>
              <a:defRPr/>
            </a:lvl3pPr>
            <a:lvl4pPr>
              <a:lnSpc>
                <a:spcPts val="2100"/>
              </a:lnSpc>
              <a:spcAft>
                <a:spcPts val="850"/>
              </a:spcAft>
              <a:defRPr/>
            </a:lvl4pPr>
            <a:lvl5pPr>
              <a:lnSpc>
                <a:spcPts val="2100"/>
              </a:lnSpc>
              <a:spcAft>
                <a:spcPts val="850"/>
              </a:spcAft>
              <a:defRPr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31A76EED-64A2-485B-8176-0D62A6546983}"/>
              </a:ext>
            </a:extLst>
          </p:cNvPr>
          <p:cNvCxnSpPr>
            <a:cxnSpLocks/>
          </p:cNvCxnSpPr>
          <p:nvPr userDrawn="1"/>
        </p:nvCxnSpPr>
        <p:spPr>
          <a:xfrm>
            <a:off x="1379476" y="3117600"/>
            <a:ext cx="3024000" cy="0"/>
          </a:xfrm>
          <a:prstGeom prst="line">
            <a:avLst/>
          </a:prstGeom>
          <a:ln w="22225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dsholder til tekst 4">
            <a:extLst>
              <a:ext uri="{FF2B5EF4-FFF2-40B4-BE49-F238E27FC236}">
                <a16:creationId xmlns:a16="http://schemas.microsoft.com/office/drawing/2014/main" id="{2531E072-CC9F-4816-BD7D-07D7C6218A9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89196" y="2159544"/>
            <a:ext cx="3024000" cy="903589"/>
          </a:xfrm>
        </p:spPr>
        <p:txBody>
          <a:bodyPr anchor="b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Wingdings 2" panose="05020102010507070707" pitchFamily="18" charset="2"/>
              <a:buNone/>
              <a:defRPr sz="5500" spc="0" baseline="0">
                <a:solidFill>
                  <a:schemeClr val="accent1"/>
                </a:solidFill>
                <a:latin typeface="+mj-lt"/>
              </a:defRPr>
            </a:lvl1pPr>
            <a:lvl2pPr>
              <a:lnSpc>
                <a:spcPts val="2100"/>
              </a:lnSpc>
              <a:spcAft>
                <a:spcPts val="850"/>
              </a:spcAft>
              <a:defRPr/>
            </a:lvl2pPr>
            <a:lvl3pPr>
              <a:lnSpc>
                <a:spcPts val="2100"/>
              </a:lnSpc>
              <a:spcAft>
                <a:spcPts val="850"/>
              </a:spcAft>
              <a:defRPr/>
            </a:lvl3pPr>
            <a:lvl4pPr>
              <a:lnSpc>
                <a:spcPts val="2100"/>
              </a:lnSpc>
              <a:spcAft>
                <a:spcPts val="850"/>
              </a:spcAft>
              <a:defRPr/>
            </a:lvl4pPr>
            <a:lvl5pPr>
              <a:lnSpc>
                <a:spcPts val="2100"/>
              </a:lnSpc>
              <a:spcAft>
                <a:spcPts val="850"/>
              </a:spcAft>
              <a:defRPr/>
            </a:lvl5pPr>
          </a:lstStyle>
          <a:p>
            <a:pPr lvl="0"/>
            <a:r>
              <a:rPr lang="da-DK" dirty="0"/>
              <a:t>1.0</a:t>
            </a:r>
          </a:p>
        </p:txBody>
      </p:sp>
      <p:sp>
        <p:nvSpPr>
          <p:cNvPr id="12" name="Pladsholder til tekst 4">
            <a:extLst>
              <a:ext uri="{FF2B5EF4-FFF2-40B4-BE49-F238E27FC236}">
                <a16:creationId xmlns:a16="http://schemas.microsoft.com/office/drawing/2014/main" id="{ED86C6E9-560A-4089-9EB7-1E5356FD6B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9141" y="2159544"/>
            <a:ext cx="3024000" cy="903589"/>
          </a:xfrm>
        </p:spPr>
        <p:txBody>
          <a:bodyPr anchor="b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Wingdings 2" panose="05020102010507070707" pitchFamily="18" charset="2"/>
              <a:buNone/>
              <a:defRPr sz="5500" spc="0" baseline="0">
                <a:solidFill>
                  <a:schemeClr val="accent3"/>
                </a:solidFill>
                <a:latin typeface="+mj-lt"/>
              </a:defRPr>
            </a:lvl1pPr>
            <a:lvl2pPr>
              <a:lnSpc>
                <a:spcPts val="2100"/>
              </a:lnSpc>
              <a:spcAft>
                <a:spcPts val="850"/>
              </a:spcAft>
              <a:defRPr/>
            </a:lvl2pPr>
            <a:lvl3pPr>
              <a:lnSpc>
                <a:spcPts val="2100"/>
              </a:lnSpc>
              <a:spcAft>
                <a:spcPts val="850"/>
              </a:spcAft>
              <a:defRPr/>
            </a:lvl3pPr>
            <a:lvl4pPr>
              <a:lnSpc>
                <a:spcPts val="2100"/>
              </a:lnSpc>
              <a:spcAft>
                <a:spcPts val="850"/>
              </a:spcAft>
              <a:defRPr/>
            </a:lvl4pPr>
            <a:lvl5pPr>
              <a:lnSpc>
                <a:spcPts val="2100"/>
              </a:lnSpc>
              <a:spcAft>
                <a:spcPts val="850"/>
              </a:spcAft>
              <a:defRPr/>
            </a:lvl5pPr>
          </a:lstStyle>
          <a:p>
            <a:pPr lvl="0"/>
            <a:r>
              <a:rPr lang="da-DK" dirty="0"/>
              <a:t>2.0</a:t>
            </a:r>
          </a:p>
        </p:txBody>
      </p:sp>
      <p:sp>
        <p:nvSpPr>
          <p:cNvPr id="13" name="Pladsholder til tekst 4">
            <a:extLst>
              <a:ext uri="{FF2B5EF4-FFF2-40B4-BE49-F238E27FC236}">
                <a16:creationId xmlns:a16="http://schemas.microsoft.com/office/drawing/2014/main" id="{1982AB49-6BE2-4DCC-9657-34CE910D7F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78805" y="2159544"/>
            <a:ext cx="3024000" cy="903589"/>
          </a:xfrm>
        </p:spPr>
        <p:txBody>
          <a:bodyPr anchor="b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Wingdings 2" panose="05020102010507070707" pitchFamily="18" charset="2"/>
              <a:buNone/>
              <a:defRPr sz="5500" spc="0" baseline="0">
                <a:solidFill>
                  <a:schemeClr val="tx2"/>
                </a:solidFill>
                <a:latin typeface="+mj-lt"/>
              </a:defRPr>
            </a:lvl1pPr>
            <a:lvl2pPr>
              <a:lnSpc>
                <a:spcPts val="2100"/>
              </a:lnSpc>
              <a:spcAft>
                <a:spcPts val="850"/>
              </a:spcAft>
              <a:defRPr/>
            </a:lvl2pPr>
            <a:lvl3pPr>
              <a:lnSpc>
                <a:spcPts val="2100"/>
              </a:lnSpc>
              <a:spcAft>
                <a:spcPts val="850"/>
              </a:spcAft>
              <a:defRPr/>
            </a:lvl3pPr>
            <a:lvl4pPr>
              <a:lnSpc>
                <a:spcPts val="2100"/>
              </a:lnSpc>
              <a:spcAft>
                <a:spcPts val="850"/>
              </a:spcAft>
              <a:defRPr/>
            </a:lvl4pPr>
            <a:lvl5pPr>
              <a:lnSpc>
                <a:spcPts val="2100"/>
              </a:lnSpc>
              <a:spcAft>
                <a:spcPts val="850"/>
              </a:spcAft>
              <a:defRPr/>
            </a:lvl5pPr>
          </a:lstStyle>
          <a:p>
            <a:pPr lvl="0"/>
            <a:r>
              <a:rPr lang="da-DK" dirty="0"/>
              <a:t>3.0</a:t>
            </a:r>
          </a:p>
        </p:txBody>
      </p: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94563C05-AB03-4710-BFAA-A5AC0D5B09B5}"/>
              </a:ext>
            </a:extLst>
          </p:cNvPr>
          <p:cNvCxnSpPr>
            <a:cxnSpLocks/>
          </p:cNvCxnSpPr>
          <p:nvPr userDrawn="1"/>
        </p:nvCxnSpPr>
        <p:spPr>
          <a:xfrm>
            <a:off x="4579141" y="3117600"/>
            <a:ext cx="3024000" cy="0"/>
          </a:xfrm>
          <a:prstGeom prst="line">
            <a:avLst/>
          </a:prstGeom>
          <a:ln w="22225" cap="rnd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459E62B7-6135-42CB-9F15-0122DACA9595}"/>
              </a:ext>
            </a:extLst>
          </p:cNvPr>
          <p:cNvCxnSpPr>
            <a:cxnSpLocks/>
          </p:cNvCxnSpPr>
          <p:nvPr userDrawn="1"/>
        </p:nvCxnSpPr>
        <p:spPr>
          <a:xfrm>
            <a:off x="7778806" y="3117600"/>
            <a:ext cx="3024000" cy="0"/>
          </a:xfrm>
          <a:prstGeom prst="line">
            <a:avLst/>
          </a:prstGeom>
          <a:ln w="22225" cap="rnd">
            <a:solidFill>
              <a:schemeClr val="tx2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4939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r aktiviteter">
    <p:bg>
      <p:bgPr>
        <a:solidFill>
          <a:srgbClr val="CACA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>
            <a:extLst>
              <a:ext uri="{FF2B5EF4-FFF2-40B4-BE49-F238E27FC236}">
                <a16:creationId xmlns:a16="http://schemas.microsoft.com/office/drawing/2014/main" id="{3739495A-F2C3-4DEA-AC05-51C98FC7E89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7DDE60-89E9-42E3-920E-EFD25F21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9C8ED3-C084-4FA5-A195-1BCC1B9B119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68B8B72-F3F5-4678-B7D0-DC8D903BE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540000"/>
            <a:ext cx="5051949" cy="1080000"/>
          </a:xfrm>
        </p:spPr>
        <p:txBody>
          <a:bodyPr/>
          <a:lstStyle>
            <a:lvl1pPr>
              <a:lnSpc>
                <a:spcPct val="100000"/>
              </a:lnSpc>
              <a:defRPr sz="250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2" name="Pladsholder til tekst 6">
            <a:extLst>
              <a:ext uri="{FF2B5EF4-FFF2-40B4-BE49-F238E27FC236}">
                <a16:creationId xmlns:a16="http://schemas.microsoft.com/office/drawing/2014/main" id="{740A7ACB-AD53-4816-946E-E3252216D1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077458" y="2013676"/>
            <a:ext cx="1636502" cy="4248956"/>
          </a:xfrm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900">
                <a:latin typeface="+mj-lt"/>
              </a:defRPr>
            </a:lvl1pPr>
            <a:lvl2pPr marL="108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2pPr>
            <a:lvl3pPr marL="216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3pPr>
            <a:lvl4pPr marL="324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4pPr>
            <a:lvl5pPr marL="432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E6C86EE-0E46-41EB-8F4B-6B600CA308C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51046" y="540000"/>
            <a:ext cx="5060564" cy="1080001"/>
          </a:xfrm>
          <a:prstGeom prst="rect">
            <a:avLst/>
          </a:prstGeom>
        </p:spPr>
        <p:txBody>
          <a:bodyPr t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rgbClr val="2A2A2A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tilføje en titel</a:t>
            </a:r>
          </a:p>
        </p:txBody>
      </p:sp>
      <p:sp>
        <p:nvSpPr>
          <p:cNvPr id="13" name="Pladsholder til tekst 6">
            <a:extLst>
              <a:ext uri="{FF2B5EF4-FFF2-40B4-BE49-F238E27FC236}">
                <a16:creationId xmlns:a16="http://schemas.microsoft.com/office/drawing/2014/main" id="{04E05FAC-E5D4-41F7-8DCF-028DA2CD92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651046" y="2013676"/>
            <a:ext cx="1636502" cy="4248956"/>
          </a:xfrm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900">
                <a:latin typeface="+mj-lt"/>
              </a:defRPr>
            </a:lvl1pPr>
            <a:lvl2pPr marL="108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2pPr>
            <a:lvl3pPr marL="216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3pPr>
            <a:lvl4pPr marL="324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4pPr>
            <a:lvl5pPr marL="432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5" name="Pladsholder til tekst 6">
            <a:extLst>
              <a:ext uri="{FF2B5EF4-FFF2-40B4-BE49-F238E27FC236}">
                <a16:creationId xmlns:a16="http://schemas.microsoft.com/office/drawing/2014/main" id="{2E59EB2C-2C07-4BDD-827E-44091B47D3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63077" y="2013676"/>
            <a:ext cx="1636502" cy="4248956"/>
          </a:xfrm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900">
                <a:latin typeface="+mj-lt"/>
              </a:defRPr>
            </a:lvl1pPr>
            <a:lvl2pPr marL="108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2pPr>
            <a:lvl3pPr marL="216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3pPr>
            <a:lvl4pPr marL="324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4pPr>
            <a:lvl5pPr marL="432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7" name="Pladsholder til tekst 6">
            <a:extLst>
              <a:ext uri="{FF2B5EF4-FFF2-40B4-BE49-F238E27FC236}">
                <a16:creationId xmlns:a16="http://schemas.microsoft.com/office/drawing/2014/main" id="{D85E0D69-8927-458D-A908-7B9236E5973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002411" y="2013676"/>
            <a:ext cx="1636502" cy="4248956"/>
          </a:xfrm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900">
                <a:latin typeface="+mj-lt"/>
              </a:defRPr>
            </a:lvl1pPr>
            <a:lvl2pPr marL="108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2pPr>
            <a:lvl3pPr marL="216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3pPr>
            <a:lvl4pPr marL="324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4pPr>
            <a:lvl5pPr marL="432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8" name="Pladsholder til tekst 6">
            <a:extLst>
              <a:ext uri="{FF2B5EF4-FFF2-40B4-BE49-F238E27FC236}">
                <a16:creationId xmlns:a16="http://schemas.microsoft.com/office/drawing/2014/main" id="{3FA2CECC-9ACA-47CB-8A8F-A918BD6678A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75999" y="2013676"/>
            <a:ext cx="1636502" cy="4248956"/>
          </a:xfrm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900">
                <a:latin typeface="+mj-lt"/>
              </a:defRPr>
            </a:lvl1pPr>
            <a:lvl2pPr marL="108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2pPr>
            <a:lvl3pPr marL="216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3pPr>
            <a:lvl4pPr marL="324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4pPr>
            <a:lvl5pPr marL="432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9" name="Pladsholder til tekst 6">
            <a:extLst>
              <a:ext uri="{FF2B5EF4-FFF2-40B4-BE49-F238E27FC236}">
                <a16:creationId xmlns:a16="http://schemas.microsoft.com/office/drawing/2014/main" id="{A3BC08C4-333B-4D41-AAF6-EEAEE068142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288030" y="2013676"/>
            <a:ext cx="1636502" cy="4248956"/>
          </a:xfrm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900">
                <a:latin typeface="+mj-lt"/>
              </a:defRPr>
            </a:lvl1pPr>
            <a:lvl2pPr marL="108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2pPr>
            <a:lvl3pPr marL="216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3pPr>
            <a:lvl4pPr marL="324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4pPr>
            <a:lvl5pPr marL="432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801755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m områ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7DDE60-89E9-42E3-920E-EFD25F21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8FDA73-AF79-4B6D-A02E-5782071D644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C427B0B-26DE-4DB0-B1F1-422A2EB09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2" name="Pladsholder til tekst 6">
            <a:extLst>
              <a:ext uri="{FF2B5EF4-FFF2-40B4-BE49-F238E27FC236}">
                <a16:creationId xmlns:a16="http://schemas.microsoft.com/office/drawing/2014/main" id="{9461EA22-E50B-4F17-B96F-8EE7CE18BE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9476" y="3563846"/>
            <a:ext cx="1908212" cy="2376264"/>
          </a:xfrm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100">
                <a:latin typeface="+mj-lt"/>
              </a:defRPr>
            </a:lvl1pPr>
            <a:lvl2pPr marL="1587" indent="0">
              <a:spcAft>
                <a:spcPts val="0"/>
              </a:spcAft>
              <a:buNone/>
              <a:defRPr sz="900">
                <a:latin typeface="+mj-lt"/>
              </a:defRPr>
            </a:lvl2pPr>
            <a:lvl3pPr marL="108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3pPr>
            <a:lvl4pPr marL="108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4pPr>
            <a:lvl5pPr marL="108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3" name="Pladsholder til tekst 6">
            <a:extLst>
              <a:ext uri="{FF2B5EF4-FFF2-40B4-BE49-F238E27FC236}">
                <a16:creationId xmlns:a16="http://schemas.microsoft.com/office/drawing/2014/main" id="{4B08EC55-3775-4A1B-A53A-2DDA313479A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374004" y="3563846"/>
            <a:ext cx="1908212" cy="2376264"/>
          </a:xfrm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100">
                <a:latin typeface="+mj-lt"/>
              </a:defRPr>
            </a:lvl1pPr>
            <a:lvl2pPr marL="1587" indent="0">
              <a:spcAft>
                <a:spcPts val="0"/>
              </a:spcAft>
              <a:buNone/>
              <a:defRPr sz="900">
                <a:latin typeface="+mj-lt"/>
              </a:defRPr>
            </a:lvl2pPr>
            <a:lvl3pPr marL="108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3pPr>
            <a:lvl4pPr marL="108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4pPr>
            <a:lvl5pPr marL="108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4" name="Pladsholder til tekst 6">
            <a:extLst>
              <a:ext uri="{FF2B5EF4-FFF2-40B4-BE49-F238E27FC236}">
                <a16:creationId xmlns:a16="http://schemas.microsoft.com/office/drawing/2014/main" id="{082B0E5E-FA77-4D60-9AEF-78F050D540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78108" y="3563846"/>
            <a:ext cx="1908212" cy="2376264"/>
          </a:xfrm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100">
                <a:latin typeface="+mj-lt"/>
              </a:defRPr>
            </a:lvl1pPr>
            <a:lvl2pPr marL="1587" indent="0">
              <a:spcAft>
                <a:spcPts val="0"/>
              </a:spcAft>
              <a:buNone/>
              <a:defRPr sz="900">
                <a:latin typeface="+mj-lt"/>
              </a:defRPr>
            </a:lvl2pPr>
            <a:lvl3pPr marL="108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3pPr>
            <a:lvl4pPr marL="108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4pPr>
            <a:lvl5pPr marL="108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5" name="Pladsholder til tekst 6">
            <a:extLst>
              <a:ext uri="{FF2B5EF4-FFF2-40B4-BE49-F238E27FC236}">
                <a16:creationId xmlns:a16="http://schemas.microsoft.com/office/drawing/2014/main" id="{883189EF-09FD-4E32-9D20-AE64F48701B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76740" y="3563846"/>
            <a:ext cx="1908212" cy="2376264"/>
          </a:xfrm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100">
                <a:latin typeface="+mj-lt"/>
              </a:defRPr>
            </a:lvl1pPr>
            <a:lvl2pPr marL="1587" indent="0">
              <a:spcAft>
                <a:spcPts val="0"/>
              </a:spcAft>
              <a:buNone/>
              <a:defRPr sz="900">
                <a:latin typeface="+mj-lt"/>
              </a:defRPr>
            </a:lvl2pPr>
            <a:lvl3pPr marL="108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3pPr>
            <a:lvl4pPr marL="108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4pPr>
            <a:lvl5pPr marL="108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6" name="Pladsholder til tekst 6">
            <a:extLst>
              <a:ext uri="{FF2B5EF4-FFF2-40B4-BE49-F238E27FC236}">
                <a16:creationId xmlns:a16="http://schemas.microsoft.com/office/drawing/2014/main" id="{D5560DAA-D35D-4FBD-84C9-659A445F4C1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375372" y="3563846"/>
            <a:ext cx="1908212" cy="2376264"/>
          </a:xfrm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100">
                <a:latin typeface="+mj-lt"/>
              </a:defRPr>
            </a:lvl1pPr>
            <a:lvl2pPr marL="1587" indent="0">
              <a:spcAft>
                <a:spcPts val="0"/>
              </a:spcAft>
              <a:buNone/>
              <a:defRPr sz="900">
                <a:latin typeface="+mj-lt"/>
              </a:defRPr>
            </a:lvl2pPr>
            <a:lvl3pPr marL="108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3pPr>
            <a:lvl4pPr marL="108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4pPr>
            <a:lvl5pPr marL="108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940413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ktoversig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7DDE60-89E9-42E3-920E-EFD25F21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8FDA73-AF79-4B6D-A02E-5782071D644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C427B0B-26DE-4DB0-B1F1-422A2EB09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2" name="Pladsholder til tekst 6">
            <a:extLst>
              <a:ext uri="{FF2B5EF4-FFF2-40B4-BE49-F238E27FC236}">
                <a16:creationId xmlns:a16="http://schemas.microsoft.com/office/drawing/2014/main" id="{9461EA22-E50B-4F17-B96F-8EE7CE18BE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5998" y="3095161"/>
            <a:ext cx="1677600" cy="845671"/>
          </a:xfrm>
        </p:spPr>
        <p:txBody>
          <a:bodyPr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900">
                <a:latin typeface="+mj-lt"/>
              </a:defRPr>
            </a:lvl1pPr>
            <a:lvl2pPr marL="1587" indent="0" algn="ctr">
              <a:spcAft>
                <a:spcPts val="0"/>
              </a:spcAft>
              <a:buNone/>
              <a:defRPr sz="900"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900"/>
            </a:lvl3pPr>
            <a:lvl4pPr marL="0" indent="0">
              <a:spcAft>
                <a:spcPts val="0"/>
              </a:spcAft>
              <a:buNone/>
              <a:defRPr sz="900"/>
            </a:lvl4pPr>
            <a:lvl5pPr marL="0" indent="0">
              <a:spcAft>
                <a:spcPts val="0"/>
              </a:spcAft>
              <a:buNone/>
              <a:defRPr sz="900"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  <p:sp>
        <p:nvSpPr>
          <p:cNvPr id="11" name="Pladsholder til tekst 6">
            <a:extLst>
              <a:ext uri="{FF2B5EF4-FFF2-40B4-BE49-F238E27FC236}">
                <a16:creationId xmlns:a16="http://schemas.microsoft.com/office/drawing/2014/main" id="{3E92948D-BEC5-4E59-9761-FE8FBAC56E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413040" y="3095161"/>
            <a:ext cx="1677600" cy="845671"/>
          </a:xfrm>
        </p:spPr>
        <p:txBody>
          <a:bodyPr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900">
                <a:latin typeface="+mj-lt"/>
              </a:defRPr>
            </a:lvl1pPr>
            <a:lvl2pPr marL="1587" indent="0" algn="ctr">
              <a:spcAft>
                <a:spcPts val="0"/>
              </a:spcAft>
              <a:buNone/>
              <a:defRPr sz="900"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900"/>
            </a:lvl3pPr>
            <a:lvl4pPr marL="0" indent="0">
              <a:spcAft>
                <a:spcPts val="0"/>
              </a:spcAft>
              <a:buNone/>
              <a:defRPr sz="900"/>
            </a:lvl4pPr>
            <a:lvl5pPr marL="0" indent="0">
              <a:spcAft>
                <a:spcPts val="0"/>
              </a:spcAft>
              <a:buNone/>
              <a:defRPr sz="900"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  <p:sp>
        <p:nvSpPr>
          <p:cNvPr id="17" name="Pladsholder til tekst 6">
            <a:extLst>
              <a:ext uri="{FF2B5EF4-FFF2-40B4-BE49-F238E27FC236}">
                <a16:creationId xmlns:a16="http://schemas.microsoft.com/office/drawing/2014/main" id="{2F3C5F32-64C1-4C25-8A23-AA7A0909428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250082" y="3095161"/>
            <a:ext cx="1677600" cy="845671"/>
          </a:xfrm>
        </p:spPr>
        <p:txBody>
          <a:bodyPr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900">
                <a:latin typeface="+mj-lt"/>
              </a:defRPr>
            </a:lvl1pPr>
            <a:lvl2pPr marL="1587" indent="0" algn="ctr">
              <a:spcAft>
                <a:spcPts val="0"/>
              </a:spcAft>
              <a:buNone/>
              <a:defRPr sz="900"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900"/>
            </a:lvl3pPr>
            <a:lvl4pPr marL="0" indent="0">
              <a:spcAft>
                <a:spcPts val="0"/>
              </a:spcAft>
              <a:buNone/>
              <a:defRPr sz="900"/>
            </a:lvl4pPr>
            <a:lvl5pPr marL="0" indent="0">
              <a:spcAft>
                <a:spcPts val="0"/>
              </a:spcAft>
              <a:buNone/>
              <a:defRPr sz="900"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  <p:sp>
        <p:nvSpPr>
          <p:cNvPr id="18" name="Pladsholder til tekst 6">
            <a:extLst>
              <a:ext uri="{FF2B5EF4-FFF2-40B4-BE49-F238E27FC236}">
                <a16:creationId xmlns:a16="http://schemas.microsoft.com/office/drawing/2014/main" id="{0C4C4934-E048-467C-A59A-0788BFEE1C3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87124" y="3095161"/>
            <a:ext cx="1677600" cy="845671"/>
          </a:xfrm>
        </p:spPr>
        <p:txBody>
          <a:bodyPr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900">
                <a:latin typeface="+mj-lt"/>
              </a:defRPr>
            </a:lvl1pPr>
            <a:lvl2pPr marL="1587" indent="0" algn="ctr">
              <a:spcAft>
                <a:spcPts val="0"/>
              </a:spcAft>
              <a:buNone/>
              <a:defRPr sz="900"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900"/>
            </a:lvl3pPr>
            <a:lvl4pPr marL="0" indent="0">
              <a:spcAft>
                <a:spcPts val="0"/>
              </a:spcAft>
              <a:buNone/>
              <a:defRPr sz="900"/>
            </a:lvl4pPr>
            <a:lvl5pPr marL="0" indent="0">
              <a:spcAft>
                <a:spcPts val="0"/>
              </a:spcAft>
              <a:buNone/>
              <a:defRPr sz="900"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  <p:sp>
        <p:nvSpPr>
          <p:cNvPr id="19" name="Pladsholder til tekst 6">
            <a:extLst>
              <a:ext uri="{FF2B5EF4-FFF2-40B4-BE49-F238E27FC236}">
                <a16:creationId xmlns:a16="http://schemas.microsoft.com/office/drawing/2014/main" id="{AFFD54DC-3608-4D63-B2E6-21B9D884667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924166" y="3095161"/>
            <a:ext cx="1677600" cy="845671"/>
          </a:xfrm>
        </p:spPr>
        <p:txBody>
          <a:bodyPr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900">
                <a:latin typeface="+mj-lt"/>
              </a:defRPr>
            </a:lvl1pPr>
            <a:lvl2pPr marL="1587" indent="0" algn="ctr">
              <a:spcAft>
                <a:spcPts val="0"/>
              </a:spcAft>
              <a:buNone/>
              <a:defRPr sz="900"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900"/>
            </a:lvl3pPr>
            <a:lvl4pPr marL="0" indent="0">
              <a:spcAft>
                <a:spcPts val="0"/>
              </a:spcAft>
              <a:buNone/>
              <a:defRPr sz="900"/>
            </a:lvl4pPr>
            <a:lvl5pPr marL="0" indent="0">
              <a:spcAft>
                <a:spcPts val="0"/>
              </a:spcAft>
              <a:buNone/>
              <a:defRPr sz="900"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  <p:sp>
        <p:nvSpPr>
          <p:cNvPr id="20" name="Pladsholder til tekst 6">
            <a:extLst>
              <a:ext uri="{FF2B5EF4-FFF2-40B4-BE49-F238E27FC236}">
                <a16:creationId xmlns:a16="http://schemas.microsoft.com/office/drawing/2014/main" id="{A37E4119-7F24-44EC-B6DA-303B6006ECA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761208" y="3095161"/>
            <a:ext cx="1677600" cy="845671"/>
          </a:xfrm>
        </p:spPr>
        <p:txBody>
          <a:bodyPr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900">
                <a:latin typeface="+mj-lt"/>
              </a:defRPr>
            </a:lvl1pPr>
            <a:lvl2pPr marL="1587" indent="0" algn="ctr">
              <a:spcAft>
                <a:spcPts val="0"/>
              </a:spcAft>
              <a:buNone/>
              <a:defRPr sz="900"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900"/>
            </a:lvl3pPr>
            <a:lvl4pPr marL="0" indent="0">
              <a:spcAft>
                <a:spcPts val="0"/>
              </a:spcAft>
              <a:buNone/>
              <a:defRPr sz="900"/>
            </a:lvl4pPr>
            <a:lvl5pPr marL="0" indent="0">
              <a:spcAft>
                <a:spcPts val="0"/>
              </a:spcAft>
              <a:buNone/>
              <a:defRPr sz="900"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  <p:sp>
        <p:nvSpPr>
          <p:cNvPr id="21" name="Pladsholder til tekst 6">
            <a:extLst>
              <a:ext uri="{FF2B5EF4-FFF2-40B4-BE49-F238E27FC236}">
                <a16:creationId xmlns:a16="http://schemas.microsoft.com/office/drawing/2014/main" id="{CFF335D9-31AF-46E5-AEFD-26DF50C1157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5998" y="5358140"/>
            <a:ext cx="1677600" cy="845671"/>
          </a:xfrm>
        </p:spPr>
        <p:txBody>
          <a:bodyPr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900">
                <a:latin typeface="+mj-lt"/>
              </a:defRPr>
            </a:lvl1pPr>
            <a:lvl2pPr marL="1587" indent="0" algn="ctr">
              <a:spcAft>
                <a:spcPts val="0"/>
              </a:spcAft>
              <a:buNone/>
              <a:defRPr sz="900"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900"/>
            </a:lvl3pPr>
            <a:lvl4pPr marL="0" indent="0">
              <a:spcAft>
                <a:spcPts val="0"/>
              </a:spcAft>
              <a:buNone/>
              <a:defRPr sz="900"/>
            </a:lvl4pPr>
            <a:lvl5pPr marL="0" indent="0">
              <a:spcAft>
                <a:spcPts val="0"/>
              </a:spcAft>
              <a:buNone/>
              <a:defRPr sz="900"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  <p:sp>
        <p:nvSpPr>
          <p:cNvPr id="22" name="Pladsholder til tekst 6">
            <a:extLst>
              <a:ext uri="{FF2B5EF4-FFF2-40B4-BE49-F238E27FC236}">
                <a16:creationId xmlns:a16="http://schemas.microsoft.com/office/drawing/2014/main" id="{CA6E1DEF-CDB7-4557-AFBE-9DA5476D742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168602" y="5379262"/>
            <a:ext cx="1677600" cy="845671"/>
          </a:xfrm>
        </p:spPr>
        <p:txBody>
          <a:bodyPr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900">
                <a:latin typeface="+mj-lt"/>
              </a:defRPr>
            </a:lvl1pPr>
            <a:lvl2pPr marL="1587" indent="0" algn="ctr">
              <a:spcAft>
                <a:spcPts val="0"/>
              </a:spcAft>
              <a:buNone/>
              <a:defRPr sz="900"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900"/>
            </a:lvl3pPr>
            <a:lvl4pPr marL="0" indent="0">
              <a:spcAft>
                <a:spcPts val="0"/>
              </a:spcAft>
              <a:buNone/>
              <a:defRPr sz="900"/>
            </a:lvl4pPr>
            <a:lvl5pPr marL="0" indent="0">
              <a:spcAft>
                <a:spcPts val="0"/>
              </a:spcAft>
              <a:buNone/>
              <a:defRPr sz="900"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  <p:sp>
        <p:nvSpPr>
          <p:cNvPr id="25" name="Pladsholder til tekst 6">
            <a:extLst>
              <a:ext uri="{FF2B5EF4-FFF2-40B4-BE49-F238E27FC236}">
                <a16:creationId xmlns:a16="http://schemas.microsoft.com/office/drawing/2014/main" id="{69FF7304-98B5-40E2-90A2-DE9CC83ACDB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464904" y="5379262"/>
            <a:ext cx="1677600" cy="845671"/>
          </a:xfrm>
        </p:spPr>
        <p:txBody>
          <a:bodyPr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900">
                <a:latin typeface="+mj-lt"/>
              </a:defRPr>
            </a:lvl1pPr>
            <a:lvl2pPr marL="1587" indent="0" algn="ctr">
              <a:spcAft>
                <a:spcPts val="0"/>
              </a:spcAft>
              <a:buNone/>
              <a:defRPr sz="900"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900"/>
            </a:lvl3pPr>
            <a:lvl4pPr marL="0" indent="0">
              <a:spcAft>
                <a:spcPts val="0"/>
              </a:spcAft>
              <a:buNone/>
              <a:defRPr sz="900"/>
            </a:lvl4pPr>
            <a:lvl5pPr marL="0" indent="0">
              <a:spcAft>
                <a:spcPts val="0"/>
              </a:spcAft>
              <a:buNone/>
              <a:defRPr sz="900"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  <p:sp>
        <p:nvSpPr>
          <p:cNvPr id="26" name="Pladsholder til tekst 6">
            <a:extLst>
              <a:ext uri="{FF2B5EF4-FFF2-40B4-BE49-F238E27FC236}">
                <a16:creationId xmlns:a16="http://schemas.microsoft.com/office/drawing/2014/main" id="{326A7774-5F8A-4926-B01A-9D71335A757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761208" y="5379262"/>
            <a:ext cx="1677600" cy="845671"/>
          </a:xfrm>
        </p:spPr>
        <p:txBody>
          <a:bodyPr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900">
                <a:latin typeface="+mj-lt"/>
              </a:defRPr>
            </a:lvl1pPr>
            <a:lvl2pPr marL="1587" indent="0" algn="ctr">
              <a:spcAft>
                <a:spcPts val="0"/>
              </a:spcAft>
              <a:buNone/>
              <a:defRPr sz="900"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900"/>
            </a:lvl3pPr>
            <a:lvl4pPr marL="0" indent="0">
              <a:spcAft>
                <a:spcPts val="0"/>
              </a:spcAft>
              <a:buNone/>
              <a:defRPr sz="900"/>
            </a:lvl4pPr>
            <a:lvl5pPr marL="0" indent="0">
              <a:spcAft>
                <a:spcPts val="0"/>
              </a:spcAft>
              <a:buNone/>
              <a:defRPr sz="900"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  <p:sp>
        <p:nvSpPr>
          <p:cNvPr id="27" name="Pladsholder til tekst 6">
            <a:extLst>
              <a:ext uri="{FF2B5EF4-FFF2-40B4-BE49-F238E27FC236}">
                <a16:creationId xmlns:a16="http://schemas.microsoft.com/office/drawing/2014/main" id="{96890A44-0CAE-4B01-8180-E71AAF0B40A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872300" y="5379262"/>
            <a:ext cx="1677600" cy="845671"/>
          </a:xfrm>
        </p:spPr>
        <p:txBody>
          <a:bodyPr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900">
                <a:latin typeface="+mj-lt"/>
              </a:defRPr>
            </a:lvl1pPr>
            <a:lvl2pPr marL="1587" indent="0" algn="ctr">
              <a:spcAft>
                <a:spcPts val="0"/>
              </a:spcAft>
              <a:buNone/>
              <a:defRPr sz="900"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900"/>
            </a:lvl3pPr>
            <a:lvl4pPr marL="0" indent="0">
              <a:spcAft>
                <a:spcPts val="0"/>
              </a:spcAft>
              <a:buNone/>
              <a:defRPr sz="900"/>
            </a:lvl4pPr>
            <a:lvl5pPr marL="0" indent="0">
              <a:spcAft>
                <a:spcPts val="0"/>
              </a:spcAft>
              <a:buNone/>
              <a:defRPr sz="900"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</p:spTree>
    <p:extLst>
      <p:ext uri="{BB962C8B-B14F-4D97-AF65-F5344CB8AC3E}">
        <p14:creationId xmlns:p14="http://schemas.microsoft.com/office/powerpoint/2010/main" val="25988469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7DDE60-89E9-42E3-920E-EFD25F21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9C8ED3-C084-4FA5-A195-1BCC1B9B119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68B8B72-F3F5-4678-B7D0-DC8D903BE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583921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r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7DDE60-89E9-42E3-920E-EFD25F21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8FDA73-AF79-4B6D-A02E-5782071D644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C427B0B-26DE-4DB0-B1F1-422A2EB09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00793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icon&#10;&#10;Description automatically generated">
            <a:extLst>
              <a:ext uri="{FF2B5EF4-FFF2-40B4-BE49-F238E27FC236}">
                <a16:creationId xmlns:a16="http://schemas.microsoft.com/office/drawing/2014/main" id="{1359C026-3C4D-4827-8C5A-0CACB9879E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0" name="Pladsholder til dato 6">
            <a:extLst>
              <a:ext uri="{FF2B5EF4-FFF2-40B4-BE49-F238E27FC236}">
                <a16:creationId xmlns:a16="http://schemas.microsoft.com/office/drawing/2014/main" id="{8DEEC582-7F79-4D94-9C84-2561BB54F59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74675" y="6458400"/>
            <a:ext cx="2743200" cy="1296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97D31A56-9B40-4931-83B3-BDD0BBDC6B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00356" y="6458400"/>
            <a:ext cx="2304000" cy="1296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a-DK" sz="900" b="0" dirty="0">
                <a:solidFill>
                  <a:srgbClr val="2A2A2A"/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Heavy" panose="020B0903020102020204" pitchFamily="34" charset="0"/>
              <a:buNone/>
              <a:tabLst/>
              <a:defRPr/>
            </a:pPr>
            <a:r>
              <a:rPr lang="da-DK" noProof="1"/>
              <a:t>Navn Navnesen 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670AD53-8B08-4C07-9E96-5850C1C533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00356" y="6314936"/>
            <a:ext cx="2304000" cy="1296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a-DK" sz="900" dirty="0">
                <a:solidFill>
                  <a:srgbClr val="2A2A2A"/>
                </a:solidFill>
              </a:defRPr>
            </a:lvl1pPr>
          </a:lstStyle>
          <a:p>
            <a:pPr marL="0" lvl="0"/>
            <a:r>
              <a:rPr lang="da-DK" noProof="1"/>
              <a:t>Titel 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935EB22D-6D46-4FC8-97C8-FBCAC742A0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8000" y="3653368"/>
            <a:ext cx="8136000" cy="1719039"/>
          </a:xfrm>
        </p:spPr>
        <p:txBody>
          <a:bodyPr t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7414E78-FB3F-44B8-B7C2-88801D1224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8000" y="1268760"/>
            <a:ext cx="8136000" cy="1935873"/>
          </a:xfrm>
        </p:spPr>
        <p:txBody>
          <a:bodyPr anchor="b"/>
          <a:lstStyle>
            <a:lvl1pPr algn="ctr">
              <a:lnSpc>
                <a:spcPct val="90000"/>
              </a:lnSpc>
              <a:spcBef>
                <a:spcPts val="0"/>
              </a:spcBef>
              <a:defRPr sz="5000"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pic>
        <p:nvPicPr>
          <p:cNvPr id="11" name="Graphic 13">
            <a:extLst>
              <a:ext uri="{FF2B5EF4-FFF2-40B4-BE49-F238E27FC236}">
                <a16:creationId xmlns:a16="http://schemas.microsoft.com/office/drawing/2014/main" id="{3DBCFBEF-A8DC-4AE2-A4AF-624C730F6B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58000" y="288000"/>
            <a:ext cx="1476000" cy="4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8106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r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C4C20C-EDB8-4E2D-B115-9273360BA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24D906-9223-4846-B13E-77078702123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6FBC24E-4FE4-4AD4-B253-15D30C878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391242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t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623ACFB5-8E04-49AF-A4AB-A271D7FBC30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28000" y="3969060"/>
            <a:ext cx="8136000" cy="1755465"/>
          </a:xfrm>
          <a:prstGeom prst="rect">
            <a:avLst/>
          </a:prstGeom>
        </p:spPr>
        <p:txBody>
          <a:bodyPr t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rgbClr val="2A2A2A"/>
                </a:solidFill>
                <a:latin typeface="Franklin Gothic Book" panose="020B05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sik.dk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4F243A-6C1C-4434-925E-CD8BC5D631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28000" y="1556792"/>
            <a:ext cx="8136000" cy="2061381"/>
          </a:xfrm>
        </p:spPr>
        <p:txBody>
          <a:bodyPr anchor="b"/>
          <a:lstStyle>
            <a:lvl1pPr algn="ctr">
              <a:lnSpc>
                <a:spcPct val="90000"/>
              </a:lnSpc>
              <a:spcBef>
                <a:spcPts val="0"/>
              </a:spcBef>
              <a:defRPr sz="5000">
                <a:solidFill>
                  <a:srgbClr val="2A2A2A"/>
                </a:solidFill>
              </a:defRPr>
            </a:lvl1pPr>
          </a:lstStyle>
          <a:p>
            <a:r>
              <a:rPr lang="da-DK" dirty="0"/>
              <a:t>Tak for i dag</a:t>
            </a:r>
          </a:p>
        </p:txBody>
      </p:sp>
      <p:pic>
        <p:nvPicPr>
          <p:cNvPr id="6" name="Graphic 13">
            <a:extLst>
              <a:ext uri="{FF2B5EF4-FFF2-40B4-BE49-F238E27FC236}">
                <a16:creationId xmlns:a16="http://schemas.microsoft.com/office/drawing/2014/main" id="{E68406C8-F60A-4434-BDC1-6BB9DB8562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58000" y="288000"/>
            <a:ext cx="1476000" cy="4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1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t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29FEA839-3D93-4984-B2E0-DBF5015505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28000" y="3969060"/>
            <a:ext cx="8136000" cy="1755465"/>
          </a:xfrm>
          <a:prstGeom prst="rect">
            <a:avLst/>
          </a:prstGeom>
        </p:spPr>
        <p:txBody>
          <a:bodyPr t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rgbClr val="2A2A2A"/>
                </a:solidFill>
                <a:latin typeface="Franklin Gothic Book" panose="020B05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Heavy" panose="020B0903020102020204" pitchFamily="34" charset="0"/>
              <a:buNone/>
              <a:tabLst/>
              <a:defRPr/>
            </a:pPr>
            <a:r>
              <a:rPr lang="da-DK" dirty="0"/>
              <a:t>sik.dk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84FFF7-9FF8-47D2-8650-1A8E230AAF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28000" y="1556792"/>
            <a:ext cx="8136000" cy="2061381"/>
          </a:xfrm>
        </p:spPr>
        <p:txBody>
          <a:bodyPr anchor="b"/>
          <a:lstStyle>
            <a:lvl1pPr algn="ctr">
              <a:lnSpc>
                <a:spcPct val="90000"/>
              </a:lnSpc>
              <a:spcBef>
                <a:spcPts val="0"/>
              </a:spcBef>
              <a:defRPr sz="5000">
                <a:solidFill>
                  <a:srgbClr val="2A2A2A"/>
                </a:solidFill>
              </a:defRPr>
            </a:lvl1pPr>
          </a:lstStyle>
          <a:p>
            <a:r>
              <a:rPr lang="da-DK" dirty="0"/>
              <a:t>Tak for i dag</a:t>
            </a:r>
          </a:p>
        </p:txBody>
      </p:sp>
      <p:pic>
        <p:nvPicPr>
          <p:cNvPr id="6" name="Graphic 13">
            <a:extLst>
              <a:ext uri="{FF2B5EF4-FFF2-40B4-BE49-F238E27FC236}">
                <a16:creationId xmlns:a16="http://schemas.microsoft.com/office/drawing/2014/main" id="{0FFA8467-1C1F-4CA1-AE72-0C8F9D82C7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58000" y="288000"/>
            <a:ext cx="1476000" cy="4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311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7DDFA-8C63-44B2-B811-AFAEBB0769C7}" type="datetimeFigureOut">
              <a:rPr lang="da-DK" smtClean="0"/>
              <a:t>16-11-2023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4D987-FA86-4164-AAF7-153EBB9094D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52142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, icon&#10;&#10;Description automatically generated">
            <a:extLst>
              <a:ext uri="{FF2B5EF4-FFF2-40B4-BE49-F238E27FC236}">
                <a16:creationId xmlns:a16="http://schemas.microsoft.com/office/drawing/2014/main" id="{712FA7B2-E79A-4705-8191-9360233965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1" name="Pladsholder til dato 6">
            <a:extLst>
              <a:ext uri="{FF2B5EF4-FFF2-40B4-BE49-F238E27FC236}">
                <a16:creationId xmlns:a16="http://schemas.microsoft.com/office/drawing/2014/main" id="{C8C87AE0-02B2-48F7-AB1B-CA731253FEA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74675" y="6458400"/>
            <a:ext cx="2743200" cy="1296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7BD21C-44A8-4EE7-BDC7-B8C12121B0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00356" y="6458400"/>
            <a:ext cx="2304000" cy="1296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a-DK" sz="900" b="0" dirty="0">
                <a:solidFill>
                  <a:srgbClr val="2A2A2A"/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Heavy" panose="020B0903020102020204" pitchFamily="34" charset="0"/>
              <a:buNone/>
              <a:tabLst/>
              <a:defRPr/>
            </a:pPr>
            <a:r>
              <a:rPr lang="da-DK" noProof="1"/>
              <a:t>Navn Navnesen 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8CE134E6-FA89-4476-98FB-4498B9232D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00356" y="6314936"/>
            <a:ext cx="2304000" cy="1296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a-DK" sz="900" dirty="0">
                <a:solidFill>
                  <a:srgbClr val="2A2A2A"/>
                </a:solidFill>
              </a:defRPr>
            </a:lvl1pPr>
          </a:lstStyle>
          <a:p>
            <a:pPr marL="0" lvl="0"/>
            <a:r>
              <a:rPr lang="da-DK" noProof="1"/>
              <a:t>Titel 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33AD597C-041D-4E91-8B59-6429722DF2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8000" y="3653368"/>
            <a:ext cx="8136000" cy="1719039"/>
          </a:xfrm>
        </p:spPr>
        <p:txBody>
          <a:bodyPr t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B7B8545-91A0-4B19-829D-DB9183354B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8000" y="1268760"/>
            <a:ext cx="8136000" cy="1935873"/>
          </a:xfrm>
        </p:spPr>
        <p:txBody>
          <a:bodyPr anchor="b"/>
          <a:lstStyle>
            <a:lvl1pPr algn="ctr">
              <a:lnSpc>
                <a:spcPct val="90000"/>
              </a:lnSpc>
              <a:spcBef>
                <a:spcPts val="0"/>
              </a:spcBef>
              <a:defRPr sz="5000"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pic>
        <p:nvPicPr>
          <p:cNvPr id="9" name="Graphic 13">
            <a:extLst>
              <a:ext uri="{FF2B5EF4-FFF2-40B4-BE49-F238E27FC236}">
                <a16:creationId xmlns:a16="http://schemas.microsoft.com/office/drawing/2014/main" id="{5D9AE776-7659-497F-B267-1ABA93B885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58000" y="288000"/>
            <a:ext cx="1476000" cy="4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87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62FA852F-2312-4FB4-ACB1-09A35E8F6C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bIns="6912000"/>
          <a:lstStyle>
            <a:lvl1pPr marL="0" indent="0">
              <a:buNone/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4083101-C105-4BB0-B513-C0B4BAE969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53C2FE9-DBAD-40B1-B391-2483955DB3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28000" y="3653368"/>
            <a:ext cx="8136000" cy="1719039"/>
          </a:xfrm>
        </p:spPr>
        <p:txBody>
          <a:bodyPr t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Brug ikonet i midten til at vælge et billede, placer herefter billedet bagerst, ved at højreklikke på billedet og vælge ”Placer bagerst”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88E8F0C-D13F-41A0-80BE-903D137FB9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8000" y="1268760"/>
            <a:ext cx="8136000" cy="1935873"/>
          </a:xfrm>
        </p:spPr>
        <p:txBody>
          <a:bodyPr anchor="b"/>
          <a:lstStyle>
            <a:lvl1pPr algn="ctr">
              <a:lnSpc>
                <a:spcPct val="90000"/>
              </a:lnSpc>
              <a:spcBef>
                <a:spcPts val="0"/>
              </a:spcBef>
              <a:defRPr sz="5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0" name="Pladsholder til dato 6">
            <a:extLst>
              <a:ext uri="{FF2B5EF4-FFF2-40B4-BE49-F238E27FC236}">
                <a16:creationId xmlns:a16="http://schemas.microsoft.com/office/drawing/2014/main" id="{91698AE6-E4E2-4678-9278-7B8ADBCA081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74675" y="6458400"/>
            <a:ext cx="2743200" cy="129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E790F87-E562-4BDB-B9E0-7844411A46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00356" y="6458400"/>
            <a:ext cx="2304000" cy="1296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a-DK" sz="900" b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Heavy" panose="020B0903020102020204" pitchFamily="34" charset="0"/>
              <a:buNone/>
              <a:tabLst/>
              <a:defRPr/>
            </a:pPr>
            <a:r>
              <a:rPr lang="da-DK" noProof="1"/>
              <a:t>Navn Navnesen 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4F074463-7F2E-4FBD-A5DD-C5351145CA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00356" y="6314936"/>
            <a:ext cx="2304000" cy="1296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a-DK" sz="900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da-DK" noProof="1"/>
              <a:t>Titel 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49A60EEC-6F9D-470A-A9B5-8BD673D8F2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58000" y="288000"/>
            <a:ext cx="1476000" cy="442800"/>
          </a:xfr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bIns="1476000"/>
          <a:lstStyle>
            <a:lvl1pPr marL="0" indent="0" algn="ctr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1258791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med billede pos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62FA852F-2312-4FB4-ACB1-09A35E8F6C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bIns="6912000"/>
          <a:lstStyle>
            <a:lvl1pPr marL="0" indent="0">
              <a:buNone/>
              <a:defRPr sz="1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4083101-C105-4BB0-B513-C0B4BAE969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53C2FE9-DBAD-40B1-B391-2483955DB3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28000" y="3653368"/>
            <a:ext cx="8136000" cy="1719039"/>
          </a:xfrm>
        </p:spPr>
        <p:txBody>
          <a:bodyPr t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Brug ikonet i midten til at vælge et billede, placer herefter billedet bagerst, ved at højreklikke på billedet og vælge ”Placer bagerst”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88E8F0C-D13F-41A0-80BE-903D137FB9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8000" y="1268760"/>
            <a:ext cx="8136000" cy="1935873"/>
          </a:xfrm>
        </p:spPr>
        <p:txBody>
          <a:bodyPr anchor="b"/>
          <a:lstStyle>
            <a:lvl1pPr algn="ctr">
              <a:lnSpc>
                <a:spcPct val="90000"/>
              </a:lnSpc>
              <a:spcBef>
                <a:spcPts val="0"/>
              </a:spcBef>
              <a:defRPr sz="5000"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0" name="Pladsholder til dato 6">
            <a:extLst>
              <a:ext uri="{FF2B5EF4-FFF2-40B4-BE49-F238E27FC236}">
                <a16:creationId xmlns:a16="http://schemas.microsoft.com/office/drawing/2014/main" id="{91698AE6-E4E2-4678-9278-7B8ADBCA081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74675" y="6458400"/>
            <a:ext cx="2743200" cy="129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E790F87-E562-4BDB-B9E0-7844411A46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00356" y="6458400"/>
            <a:ext cx="2304000" cy="1296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a-DK" sz="900" b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Heavy" panose="020B0903020102020204" pitchFamily="34" charset="0"/>
              <a:buNone/>
              <a:tabLst/>
              <a:defRPr/>
            </a:pPr>
            <a:r>
              <a:rPr lang="da-DK" noProof="1"/>
              <a:t>Navn Navnesen 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4F074463-7F2E-4FBD-A5DD-C5351145CA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00356" y="6314936"/>
            <a:ext cx="2304000" cy="1296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a-DK" sz="900" dirty="0">
                <a:solidFill>
                  <a:schemeClr val="tx1"/>
                </a:solidFill>
              </a:defRPr>
            </a:lvl1pPr>
          </a:lstStyle>
          <a:p>
            <a:pPr marL="0" lvl="0"/>
            <a:r>
              <a:rPr lang="da-DK" noProof="1"/>
              <a:t>Titel 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49A60EEC-6F9D-470A-A9B5-8BD673D8F2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58000" y="288000"/>
            <a:ext cx="1476000" cy="4428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bIns="1476000"/>
          <a:lstStyle>
            <a:lvl1pPr marL="0" indent="0" algn="ctr">
              <a:buNone/>
              <a:defRPr sz="1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3800186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tode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hape&#10;&#10;Description automatically generated">
            <a:extLst>
              <a:ext uri="{FF2B5EF4-FFF2-40B4-BE49-F238E27FC236}">
                <a16:creationId xmlns:a16="http://schemas.microsoft.com/office/drawing/2014/main" id="{01CEB6D0-60C0-4A48-8D84-72136357BF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38" y="0"/>
            <a:ext cx="6092075" cy="685800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C876DEF3-811E-4B47-B517-B37B0B86A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369" y="1779304"/>
            <a:ext cx="4945261" cy="1972611"/>
          </a:xfrm>
        </p:spPr>
        <p:txBody>
          <a:bodyPr anchor="b"/>
          <a:lstStyle>
            <a:lvl1pPr algn="ctr">
              <a:lnSpc>
                <a:spcPct val="90000"/>
              </a:lnSpc>
              <a:spcBef>
                <a:spcPts val="0"/>
              </a:spcBef>
              <a:defRPr sz="3500"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56DF5C5-4785-43A9-9989-2D72A2315274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69369" y="4041067"/>
            <a:ext cx="4945261" cy="1683457"/>
          </a:xfrm>
          <a:prstGeom prst="rect">
            <a:avLst/>
          </a:prstGeom>
        </p:spPr>
        <p:txBody>
          <a:bodyPr t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Rediger typografien i masterens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CE39287-40C0-41EB-AB58-F62FEA9BA6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15936" y="6458400"/>
            <a:ext cx="2304000" cy="1296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a-DK" sz="900" b="0" dirty="0">
                <a:solidFill>
                  <a:srgbClr val="2A2A2A"/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Heavy" panose="020B0903020102020204" pitchFamily="34" charset="0"/>
              <a:buNone/>
              <a:tabLst/>
              <a:defRPr/>
            </a:pPr>
            <a:r>
              <a:rPr lang="da-DK" dirty="0"/>
              <a:t>Navn Navnesen 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84026E92-1539-4D67-9193-7B3965E150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15936" y="6314936"/>
            <a:ext cx="2304000" cy="1296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a-DK" sz="900" dirty="0">
                <a:solidFill>
                  <a:srgbClr val="2A2A2A"/>
                </a:solidFill>
              </a:defRPr>
            </a:lvl1pPr>
          </a:lstStyle>
          <a:p>
            <a:pPr marL="0" lvl="0"/>
            <a:r>
              <a:rPr lang="da-DK" dirty="0"/>
              <a:t>Titel </a:t>
            </a:r>
          </a:p>
        </p:txBody>
      </p:sp>
      <p:sp>
        <p:nvSpPr>
          <p:cNvPr id="15" name="Pladsholder til dato 6">
            <a:extLst>
              <a:ext uri="{FF2B5EF4-FFF2-40B4-BE49-F238E27FC236}">
                <a16:creationId xmlns:a16="http://schemas.microsoft.com/office/drawing/2014/main" id="{E4FE3B8A-4763-436D-BF46-D3F8561CC1A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74675" y="6458400"/>
            <a:ext cx="1848917" cy="129600"/>
          </a:xfrm>
        </p:spPr>
        <p:txBody>
          <a:bodyPr/>
          <a:lstStyle/>
          <a:p>
            <a:endParaRPr lang="da-DK" dirty="0"/>
          </a:p>
        </p:txBody>
      </p:sp>
      <p:pic>
        <p:nvPicPr>
          <p:cNvPr id="11" name="Graphic 22">
            <a:extLst>
              <a:ext uri="{FF2B5EF4-FFF2-40B4-BE49-F238E27FC236}">
                <a16:creationId xmlns:a16="http://schemas.microsoft.com/office/drawing/2014/main" id="{EFA6292C-795D-4DBA-996F-068B95B256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03999" y="288000"/>
            <a:ext cx="1476000" cy="442800"/>
          </a:xfrm>
          <a:prstGeom prst="rect">
            <a:avLst/>
          </a:prstGeom>
        </p:spPr>
      </p:pic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7D72BAE3-DB32-4092-A11C-BC343A6A199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4800" y="0"/>
            <a:ext cx="609599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3F25FE98-035C-4BCE-AA8D-F0FAAD24BB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4800" y="0"/>
            <a:ext cx="6092074" cy="6858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txBody>
          <a:bodyPr bIns="6912000"/>
          <a:lstStyle>
            <a:lvl1pPr marL="0" indent="0">
              <a:spcBef>
                <a:spcPts val="0"/>
              </a:spcBef>
              <a:buNone/>
              <a:defRPr sz="1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1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2681931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image" Target="../media/image2.sv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E7C8826E-FF0F-4EC0-A629-A7F6B428BBE3}"/>
              </a:ext>
            </a:extLst>
          </p:cNvPr>
          <p:cNvPicPr>
            <a:picLocks noChangeAspect="1"/>
          </p:cNvPicPr>
          <p:nvPr userDrawn="1"/>
        </p:nvPicPr>
        <p:blipFill>
          <a:blip r:embed="rId5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11368500" y="6334432"/>
            <a:ext cx="252000" cy="24793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6042F2-835D-4E0D-9DB8-891A4E0B5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540000"/>
            <a:ext cx="7092003" cy="108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da-DK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E1183-4C62-4733-89AA-20FE81F2AD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23200" y="6458400"/>
            <a:ext cx="3979684" cy="1296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defRPr sz="900">
                <a:solidFill>
                  <a:srgbClr val="2A2A2A"/>
                </a:solidFill>
              </a:defRPr>
            </a:lvl1pPr>
          </a:lstStyle>
          <a:p>
            <a:r>
              <a:rPr lang="da-DK" noProof="0"/>
              <a:t>©Sikkerhedsstyrelsen</a:t>
            </a:r>
            <a:endParaRPr lang="da-DK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C4B80-43F9-4DE4-B38C-06AEB69C00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000" y="6458400"/>
            <a:ext cx="623432" cy="1296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defRPr sz="900">
                <a:solidFill>
                  <a:srgbClr val="2A2A2A"/>
                </a:solidFill>
              </a:defRPr>
            </a:lvl1pPr>
          </a:lstStyle>
          <a:p>
            <a:fld id="{772C5C2D-F0BD-4C7D-93AF-AD1D60327F2E}" type="slidenum">
              <a:rPr lang="da-DK" noProof="0" smtClean="0"/>
              <a:pPr/>
              <a:t>‹nr.›</a:t>
            </a:fld>
            <a:endParaRPr lang="da-DK" noProof="0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37C255C-5E3B-406C-A3D7-E71C608D6B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1500" y="6458400"/>
            <a:ext cx="2743200" cy="1296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>
              <a:defRPr lang="da-DK" sz="900" smtClean="0">
                <a:solidFill>
                  <a:srgbClr val="2A2A2A"/>
                </a:solidFill>
              </a:defRPr>
            </a:lvl1pPr>
          </a:lstStyle>
          <a:p>
            <a:endParaRPr lang="da-DK" noProof="0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9F74D21F-A89F-4EA0-B4E3-74D09EF9A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2338388"/>
            <a:ext cx="7092003" cy="33861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99592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16" r:id="rId2"/>
    <p:sldLayoutId id="2147483660" r:id="rId3"/>
    <p:sldLayoutId id="2147483661" r:id="rId4"/>
    <p:sldLayoutId id="2147483662" r:id="rId5"/>
    <p:sldLayoutId id="2147483663" r:id="rId6"/>
    <p:sldLayoutId id="2147483722" r:id="rId7"/>
    <p:sldLayoutId id="2147483723" r:id="rId8"/>
    <p:sldLayoutId id="2147483665" r:id="rId9"/>
    <p:sldLayoutId id="2147483664" r:id="rId10"/>
    <p:sldLayoutId id="2147483666" r:id="rId11"/>
    <p:sldLayoutId id="2147483651" r:id="rId12"/>
    <p:sldLayoutId id="2147483674" r:id="rId13"/>
    <p:sldLayoutId id="2147483668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  <p:sldLayoutId id="2147483713" r:id="rId26"/>
    <p:sldLayoutId id="2147483714" r:id="rId27"/>
    <p:sldLayoutId id="2147483715" r:id="rId28"/>
    <p:sldLayoutId id="2147483675" r:id="rId29"/>
    <p:sldLayoutId id="2147483676" r:id="rId30"/>
    <p:sldLayoutId id="2147483677" r:id="rId31"/>
    <p:sldLayoutId id="2147483694" r:id="rId32"/>
    <p:sldLayoutId id="2147483678" r:id="rId33"/>
    <p:sldLayoutId id="2147483652" r:id="rId34"/>
    <p:sldLayoutId id="2147483679" r:id="rId35"/>
    <p:sldLayoutId id="2147483683" r:id="rId36"/>
    <p:sldLayoutId id="2147483684" r:id="rId37"/>
    <p:sldLayoutId id="2147483680" r:id="rId38"/>
    <p:sldLayoutId id="2147483681" r:id="rId39"/>
    <p:sldLayoutId id="2147483682" r:id="rId40"/>
    <p:sldLayoutId id="2147483685" r:id="rId41"/>
    <p:sldLayoutId id="2147483686" r:id="rId42"/>
    <p:sldLayoutId id="2147483653" r:id="rId43"/>
    <p:sldLayoutId id="2147483725" r:id="rId44"/>
    <p:sldLayoutId id="2147483728" r:id="rId45"/>
    <p:sldLayoutId id="2147483729" r:id="rId46"/>
    <p:sldLayoutId id="2147483727" r:id="rId47"/>
    <p:sldLayoutId id="2147483654" r:id="rId48"/>
    <p:sldLayoutId id="2147483695" r:id="rId49"/>
    <p:sldLayoutId id="2147483696" r:id="rId50"/>
    <p:sldLayoutId id="2147483655" r:id="rId51"/>
    <p:sldLayoutId id="2147483701" r:id="rId52"/>
    <p:sldLayoutId id="2147483730" r:id="rId53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Wingdings 2" panose="05020102010507070707" pitchFamily="18" charset="2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80975" indent="-179388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Wingdings 2" panose="05020102010507070707" pitchFamily="18" charset="2"/>
        <a:buChar char="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1950" indent="-173038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Wingdings 2" panose="05020102010507070707" pitchFamily="18" charset="2"/>
        <a:buChar char="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33400" indent="-179388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Wingdings 2" panose="05020102010507070707" pitchFamily="18" charset="2"/>
        <a:buChar char="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5963" indent="-179388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Wingdings 2" panose="05020102010507070707" pitchFamily="18" charset="2"/>
        <a:buChar char="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Franklin Gothic Book" panose="020B05030201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Franklin Gothic Book" panose="020B05030201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Franklin Gothic Book" panose="020B05030201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Franklin Gothic Book" panose="020B05030201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606" userDrawn="1">
          <p15:clr>
            <a:srgbClr val="F26B43"/>
          </p15:clr>
        </p15:guide>
        <p15:guide id="2" pos="362" userDrawn="1">
          <p15:clr>
            <a:srgbClr val="F26B43"/>
          </p15:clr>
        </p15:guide>
        <p15:guide id="3" pos="4830" userDrawn="1">
          <p15:clr>
            <a:srgbClr val="F26B43"/>
          </p15:clr>
        </p15:guide>
        <p15:guide id="4" orient="horz" pos="1473" userDrawn="1">
          <p15:clr>
            <a:srgbClr val="F26B43"/>
          </p15:clr>
        </p15:guide>
        <p15:guide id="5" pos="73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ikkerhedsstyrelsen.videomarketingplatform.co/jacobs-fyrvaerkeriulykke" TargetMode="Externa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hyperlink" Target="https://sikkerhedsstyrelsen.videomarketingplatform.co/1920x1080-nytaarmp4" TargetMode="External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2.png"/><Relationship Id="rId4" Type="http://schemas.openxmlformats.org/officeDocument/2006/relationships/hyperlink" Target="https://sikkerhedsstyrelsen.videomarketingplatform.co/peders-fyrvaerkeriulykke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dsholder til billede 8">
            <a:extLst>
              <a:ext uri="{FF2B5EF4-FFF2-40B4-BE49-F238E27FC236}">
                <a16:creationId xmlns:a16="http://schemas.microsoft.com/office/drawing/2014/main" id="{82C3AF10-06C8-4657-874E-72E9608BA63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7854" b="7854"/>
          <a:stretch>
            <a:fillRect/>
          </a:stretch>
        </p:blipFill>
        <p:spPr/>
      </p:pic>
      <p:sp>
        <p:nvSpPr>
          <p:cNvPr id="4" name="Undertitel 3">
            <a:extLst>
              <a:ext uri="{FF2B5EF4-FFF2-40B4-BE49-F238E27FC236}">
                <a16:creationId xmlns:a16="http://schemas.microsoft.com/office/drawing/2014/main" id="{B1BBB2E0-4FA4-4284-A9B5-C44FA556FA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8000" y="5085184"/>
            <a:ext cx="8136000" cy="1247035"/>
          </a:xfrm>
        </p:spPr>
        <p:txBody>
          <a:bodyPr/>
          <a:lstStyle/>
          <a:p>
            <a:r>
              <a:rPr lang="da-DK" sz="3200" b="1" dirty="0"/>
              <a:t>4.-6. klasse </a:t>
            </a:r>
            <a:endParaRPr lang="da-DK" sz="3200" dirty="0"/>
          </a:p>
          <a:p>
            <a:endParaRPr lang="da-DK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57F47EC-F4D8-4188-9330-455F22B5A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8000" y="2069191"/>
            <a:ext cx="8136000" cy="1935873"/>
          </a:xfrm>
        </p:spPr>
        <p:txBody>
          <a:bodyPr/>
          <a:lstStyle/>
          <a:p>
            <a:r>
              <a:rPr lang="da-DK" dirty="0"/>
              <a:t>Undgå at komme </a:t>
            </a:r>
            <a:br>
              <a:rPr lang="da-DK" dirty="0"/>
            </a:br>
            <a:r>
              <a:rPr lang="da-DK" dirty="0"/>
              <a:t>til skade med </a:t>
            </a:r>
            <a:br>
              <a:rPr lang="da-DK" dirty="0"/>
            </a:br>
            <a:r>
              <a:rPr lang="da-DK" dirty="0"/>
              <a:t>fyrværkeri</a:t>
            </a:r>
            <a:br>
              <a:rPr lang="da-DK" dirty="0"/>
            </a:br>
            <a:endParaRPr lang="da-DK" dirty="0"/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4C1A0BD8-650A-48BE-8CF4-3191FAF257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87377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dsholder til billede 10">
            <a:extLst>
              <a:ext uri="{FF2B5EF4-FFF2-40B4-BE49-F238E27FC236}">
                <a16:creationId xmlns:a16="http://schemas.microsoft.com/office/drawing/2014/main" id="{62B8547F-AC98-492B-A149-0E491C2DF23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4998" r="24998"/>
          <a:stretch>
            <a:fillRect/>
          </a:stretch>
        </p:blipFill>
        <p:spPr/>
      </p:pic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78B17C36-413F-48FB-AF23-7543E8172F1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62E342E-9B48-465D-B594-9881BDDCE5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da-DK" sz="2400" dirty="0"/>
              <a:t>Købt hos en officiel forhandler</a:t>
            </a:r>
          </a:p>
          <a:p>
            <a:pPr lvl="0"/>
            <a:r>
              <a:rPr lang="da-DK" sz="2400" dirty="0"/>
              <a:t>CE-mærket</a:t>
            </a:r>
          </a:p>
          <a:p>
            <a:pPr lvl="0"/>
            <a:r>
              <a:rPr lang="da-DK" sz="2400" dirty="0"/>
              <a:t>Med sikkerhedsanvisninger og brugsvejledning</a:t>
            </a:r>
          </a:p>
          <a:p>
            <a:pPr lvl="0"/>
            <a:r>
              <a:rPr lang="da-DK" sz="2400" dirty="0"/>
              <a:t>Uden skader eller fugt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9A4293F-4EF5-4447-BB16-80A2C481E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Fyrværkeriråd nummer 3: 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F33BE7D6-04FA-4EC6-BC0B-4C8B90BA5EC3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lvl="0"/>
            <a:r>
              <a:rPr lang="da-DK" sz="2400" dirty="0"/>
              <a:t>Hold aldrig tændt fyrværkeri </a:t>
            </a:r>
            <a:br>
              <a:rPr lang="da-DK" sz="2400" dirty="0"/>
            </a:br>
            <a:r>
              <a:rPr lang="da-DK" sz="2400" dirty="0"/>
              <a:t>i hånden </a:t>
            </a:r>
          </a:p>
        </p:txBody>
      </p:sp>
    </p:spTree>
    <p:extLst>
      <p:ext uri="{BB962C8B-B14F-4D97-AF65-F5344CB8AC3E}">
        <p14:creationId xmlns:p14="http://schemas.microsoft.com/office/powerpoint/2010/main" val="2176094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dsholder til billede 9">
            <a:extLst>
              <a:ext uri="{FF2B5EF4-FFF2-40B4-BE49-F238E27FC236}">
                <a16:creationId xmlns:a16="http://schemas.microsoft.com/office/drawing/2014/main" id="{3A3EA385-0548-43F0-8B50-EF2AB6648E3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/>
      </p:pic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78B17C36-413F-48FB-AF23-7543E8172F1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62E342E-9B48-465D-B594-9881BDDCE5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da-DK" sz="2400" dirty="0"/>
              <a:t>Købt hos en officiel forhandler</a:t>
            </a:r>
          </a:p>
          <a:p>
            <a:pPr lvl="0"/>
            <a:r>
              <a:rPr lang="da-DK" sz="2400" dirty="0"/>
              <a:t>CE-mærket</a:t>
            </a:r>
          </a:p>
          <a:p>
            <a:pPr lvl="0"/>
            <a:r>
              <a:rPr lang="da-DK" sz="2400" dirty="0"/>
              <a:t>Med sikkerhedsanvisninger og brugsvejledning</a:t>
            </a:r>
          </a:p>
          <a:p>
            <a:pPr lvl="0"/>
            <a:r>
              <a:rPr lang="da-DK" sz="2400" dirty="0"/>
              <a:t>Uden skader eller fugt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9A4293F-4EF5-4447-BB16-80A2C481E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Følg brugsvejledningen på fyrværkeriet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F33BE7D6-04FA-4EC6-BC0B-4C8B90BA5EC3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sz="2400" dirty="0"/>
              <a:t>Hold kun fyrværkeri i hånden, hvis der står på fyrværkeriet, at det er ok.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da-DK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sz="2400" dirty="0"/>
              <a:t>Brug en solid holder til fyrværkeriet, hvis det står i brugsvejledningen.</a:t>
            </a:r>
          </a:p>
        </p:txBody>
      </p:sp>
    </p:spTree>
    <p:extLst>
      <p:ext uri="{BB962C8B-B14F-4D97-AF65-F5344CB8AC3E}">
        <p14:creationId xmlns:p14="http://schemas.microsoft.com/office/powerpoint/2010/main" val="3951805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7D1B7C27-E08D-4772-B442-224BD6F107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80" t="3375" r="4050" b="-3583"/>
          <a:stretch/>
        </p:blipFill>
        <p:spPr>
          <a:xfrm>
            <a:off x="-123626" y="0"/>
            <a:ext cx="12315626" cy="717341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2C66C1B-1726-40A4-A88C-716429242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2224" y="908840"/>
            <a:ext cx="7092003" cy="1080000"/>
          </a:xfrm>
        </p:spPr>
        <p:txBody>
          <a:bodyPr/>
          <a:lstStyle/>
          <a:p>
            <a:r>
              <a:rPr lang="da-DK" sz="3200" dirty="0"/>
              <a:t>Jacob</a:t>
            </a:r>
            <a:br>
              <a:rPr lang="da-DK" sz="3200" dirty="0"/>
            </a:br>
            <a:r>
              <a:rPr lang="da-DK" sz="3200" dirty="0"/>
              <a:t>fik ødelagt </a:t>
            </a:r>
            <a:br>
              <a:rPr lang="da-DK" sz="3200" dirty="0"/>
            </a:br>
            <a:r>
              <a:rPr lang="da-DK" sz="3200" dirty="0"/>
              <a:t>højre hånd</a:t>
            </a:r>
            <a:br>
              <a:rPr lang="da-DK" sz="3200" dirty="0"/>
            </a:br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E4CAAB3C-DF7D-45BC-839A-6D9ABD1C90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pic>
        <p:nvPicPr>
          <p:cNvPr id="9" name="Billede 8">
            <a:hlinkClick r:id="rId3"/>
            <a:extLst>
              <a:ext uri="{FF2B5EF4-FFF2-40B4-BE49-F238E27FC236}">
                <a16:creationId xmlns:a16="http://schemas.microsoft.com/office/drawing/2014/main" id="{DBD61537-A67E-4E1E-95F4-EA74EDDAE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160" y="2488870"/>
            <a:ext cx="3979684" cy="241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58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dsholder til billede 10">
            <a:extLst>
              <a:ext uri="{FF2B5EF4-FFF2-40B4-BE49-F238E27FC236}">
                <a16:creationId xmlns:a16="http://schemas.microsoft.com/office/drawing/2014/main" id="{02379FAB-04E1-49E5-B6F4-7A4644F3ADD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3034" r="13034"/>
          <a:stretch>
            <a:fillRect/>
          </a:stretch>
        </p:blipFill>
        <p:spPr/>
      </p:pic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78B17C36-413F-48FB-AF23-7543E8172F1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62E342E-9B48-465D-B594-9881BDDCE5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9A4293F-4EF5-4447-BB16-80A2C481E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Fyrværkeriråd nummer 4: 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F33BE7D6-04FA-4EC6-BC0B-4C8B90BA5EC3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da-DK" sz="2400" dirty="0"/>
              <a:t>Hold sikkerhedsafstanden og læn dig ikke ind over fyrværkeriet</a:t>
            </a:r>
          </a:p>
        </p:txBody>
      </p:sp>
    </p:spTree>
    <p:extLst>
      <p:ext uri="{BB962C8B-B14F-4D97-AF65-F5344CB8AC3E}">
        <p14:creationId xmlns:p14="http://schemas.microsoft.com/office/powerpoint/2010/main" val="3913821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D79BF0-B884-497E-92B3-58733A2B9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Husk at holde afstand</a:t>
            </a:r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E338DD76-5517-4E67-BAF4-6C8511C245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2D58B66F-E5A2-4782-B832-C03DE726C1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>
              <a:buFont typeface="Arial" panose="020B0604020202020204" pitchFamily="34" charset="0"/>
              <a:buChar char="•"/>
            </a:pPr>
            <a:r>
              <a:rPr lang="da-DK" sz="2400" dirty="0"/>
              <a:t>Sørg for at holde den sikkerhedsafstand, der står på fyrværkeriet eller emballagen, når du skyder af.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da-DK" sz="2400" dirty="0"/>
              <a:t>Hold dig ved siden af fyrværkeriet, ikke over det, når du tænder lunten.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da-DK" sz="2400" dirty="0"/>
              <a:t>Sørg for, at tilskuere også holder god afstand.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15D8AC4-F5FC-4843-8E19-8C0437F0A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92144" y="1405533"/>
            <a:ext cx="4320480" cy="431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7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322BDF58-5FB9-4127-8478-98F1E0F10EB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892683D-1208-45CF-9BB0-70750DFC7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Hold afstand til ting, der kan brænde eller tage skade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CB7B4EEB-A09F-4297-BDD6-8B3DCF0043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262" y="2338388"/>
            <a:ext cx="7751985" cy="3386137"/>
          </a:xfrm>
        </p:spPr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sz="2400" dirty="0"/>
              <a:t>Du må ikke anvende raketter nærmere end 10 meter </a:t>
            </a:r>
            <a:br>
              <a:rPr lang="da-DK" sz="2400" dirty="0"/>
            </a:br>
            <a:r>
              <a:rPr lang="da-DK" sz="2400" dirty="0"/>
              <a:t>fra døre, vinduer og andre bygningsåbninger.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sz="2400" dirty="0"/>
              <a:t>Du skal holde mindst 100 meters afstand til huse med stråtag, brændestakke, tørt buskads mv. Hvis du skyder raketter af, skal afstanden være mindst 200 meter.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sz="2400" dirty="0"/>
              <a:t>I blæsevejr skal du holde dobbelt så stor sikkerhedsafstand.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sz="2400" dirty="0"/>
              <a:t>Du skal holde mindst 100 meters afstand til landbrug, hundekenneler og dyr på marker.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3F795B7-D715-4FCF-8F0F-96D45D589C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28247" y="1908101"/>
            <a:ext cx="3328222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56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2A86654D-FB9A-4537-A22D-B325BF27AC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99"/>
          <a:stretch/>
        </p:blipFill>
        <p:spPr>
          <a:xfrm>
            <a:off x="3144688" y="198784"/>
            <a:ext cx="9144000" cy="6398568"/>
          </a:xfrm>
          <a:prstGeom prst="rect">
            <a:avLst/>
          </a:prstGeom>
        </p:spPr>
      </p:pic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78B17C36-413F-48FB-AF23-7543E8172F1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62E342E-9B48-465D-B594-9881BDDCE5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da-DK" sz="2400" dirty="0"/>
              <a:t>Købt hos en officiel forhandler</a:t>
            </a:r>
          </a:p>
          <a:p>
            <a:pPr lvl="0"/>
            <a:r>
              <a:rPr lang="da-DK" sz="2400" dirty="0"/>
              <a:t>CE-mærket</a:t>
            </a:r>
          </a:p>
          <a:p>
            <a:pPr lvl="0"/>
            <a:r>
              <a:rPr lang="da-DK" sz="2400" dirty="0"/>
              <a:t>Med sikkerhedsanvisninger og brugsvejledning</a:t>
            </a:r>
          </a:p>
          <a:p>
            <a:pPr lvl="0"/>
            <a:r>
              <a:rPr lang="da-DK" sz="2400" dirty="0"/>
              <a:t>Uden skader eller fugt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9A4293F-4EF5-4447-BB16-80A2C481E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 stor skal afstanden være?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F33BE7D6-04FA-4EC6-BC0B-4C8B90BA5EC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1500" y="2338388"/>
            <a:ext cx="6028556" cy="3384178"/>
          </a:xfrm>
        </p:spPr>
        <p:txBody>
          <a:bodyPr/>
          <a:lstStyle/>
          <a:p>
            <a:r>
              <a:rPr lang="da-DK" sz="2400" dirty="0"/>
              <a:t>For det meste udendørs fyrværkeri er sikkerhedsafstanden mindst 8 meter. </a:t>
            </a:r>
          </a:p>
          <a:p>
            <a:r>
              <a:rPr lang="da-DK" sz="2400" dirty="0"/>
              <a:t>Afprøv, hvor meget 8 meter er. </a:t>
            </a:r>
          </a:p>
          <a:p>
            <a:endParaRPr lang="da-DK" sz="2400" dirty="0"/>
          </a:p>
          <a:p>
            <a:r>
              <a:rPr lang="da-DK" sz="2400" dirty="0"/>
              <a:t>Undersøg evt. også, hvor meget </a:t>
            </a:r>
          </a:p>
          <a:p>
            <a:r>
              <a:rPr lang="da-DK" sz="2400" dirty="0"/>
              <a:t>100 meters afstand er. </a:t>
            </a:r>
          </a:p>
        </p:txBody>
      </p:sp>
    </p:spTree>
    <p:extLst>
      <p:ext uri="{BB962C8B-B14F-4D97-AF65-F5344CB8AC3E}">
        <p14:creationId xmlns:p14="http://schemas.microsoft.com/office/powerpoint/2010/main" val="265485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dsholder til billede 9">
            <a:extLst>
              <a:ext uri="{FF2B5EF4-FFF2-40B4-BE49-F238E27FC236}">
                <a16:creationId xmlns:a16="http://schemas.microsoft.com/office/drawing/2014/main" id="{3EFD69FB-A29D-4D4F-AA22-E1BE998D52A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82" r="20382"/>
          <a:stretch>
            <a:fillRect/>
          </a:stretch>
        </p:blipFill>
        <p:spPr/>
      </p:pic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78B17C36-413F-48FB-AF23-7543E8172F1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62E342E-9B48-465D-B594-9881BDDCE5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da-DK" sz="2400" dirty="0"/>
              <a:t>Købt hos en officiel forhandler</a:t>
            </a:r>
          </a:p>
          <a:p>
            <a:pPr lvl="0"/>
            <a:r>
              <a:rPr lang="da-DK" sz="2400" dirty="0"/>
              <a:t>CE-mærket</a:t>
            </a:r>
          </a:p>
          <a:p>
            <a:pPr lvl="0"/>
            <a:r>
              <a:rPr lang="da-DK" sz="2400" dirty="0"/>
              <a:t>Med sikkerhedsanvisninger og brugsvejledning</a:t>
            </a:r>
          </a:p>
          <a:p>
            <a:pPr lvl="0"/>
            <a:r>
              <a:rPr lang="da-DK" sz="2400" dirty="0"/>
              <a:t>Uden skader eller fugt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9A4293F-4EF5-4447-BB16-80A2C481E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Fyrværkeriråd nummer 5: 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F33BE7D6-04FA-4EC6-BC0B-4C8B90BA5EC3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da-DK" sz="2400" dirty="0"/>
              <a:t>Gå aldrig tilbage til en fuser </a:t>
            </a:r>
          </a:p>
        </p:txBody>
      </p:sp>
    </p:spTree>
    <p:extLst>
      <p:ext uri="{BB962C8B-B14F-4D97-AF65-F5344CB8AC3E}">
        <p14:creationId xmlns:p14="http://schemas.microsoft.com/office/powerpoint/2010/main" val="48999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billede 7">
            <a:extLst>
              <a:ext uri="{FF2B5EF4-FFF2-40B4-BE49-F238E27FC236}">
                <a16:creationId xmlns:a16="http://schemas.microsoft.com/office/drawing/2014/main" id="{6CA3D30C-DE09-4F22-8391-7122480FDC0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4436" r="14436"/>
          <a:stretch>
            <a:fillRect/>
          </a:stretch>
        </p:blipFill>
        <p:spPr/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BE35155F-79EE-451F-AB88-AB9D6D34F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0000" y="540000"/>
            <a:ext cx="4600500" cy="1080000"/>
          </a:xfrm>
        </p:spPr>
        <p:txBody>
          <a:bodyPr/>
          <a:lstStyle/>
          <a:p>
            <a:r>
              <a:rPr lang="da-DK" dirty="0"/>
              <a:t>Fusere er fyrværkeri, </a:t>
            </a:r>
            <a:br>
              <a:rPr lang="da-DK" dirty="0"/>
            </a:br>
            <a:r>
              <a:rPr lang="da-DK" dirty="0"/>
              <a:t>der ikke har fungeret korrekt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2F6C1312-23C0-4493-B8A5-96355422186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20000" y="2338388"/>
            <a:ext cx="4908648" cy="3384178"/>
          </a:xfrm>
        </p:spPr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sz="2400" dirty="0"/>
              <a:t>Prøv aldrig at tænde en fuser igen.</a:t>
            </a:r>
          </a:p>
          <a:p>
            <a:pPr marL="342900" lvl="0" indent="-342900">
              <a:lnSpc>
                <a:spcPts val="1500"/>
              </a:lnSpc>
              <a:buFont typeface="Arial" panose="020B0604020202020204" pitchFamily="34" charset="0"/>
              <a:buChar char="•"/>
            </a:pPr>
            <a:endParaRPr lang="da-DK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sz="2400" dirty="0"/>
              <a:t>Lad fyrværkeriet ligge, til du er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sz="2400" dirty="0"/>
              <a:t>sikker på, at der ikke er gløder </a:t>
            </a:r>
            <a:br>
              <a:rPr lang="da-DK" sz="2400" dirty="0"/>
            </a:br>
            <a:r>
              <a:rPr lang="da-DK" sz="2400" dirty="0"/>
              <a:t>i det. </a:t>
            </a:r>
          </a:p>
          <a:p>
            <a:pPr marL="342900" lvl="0" indent="-342900">
              <a:lnSpc>
                <a:spcPts val="1500"/>
              </a:lnSpc>
              <a:buFont typeface="Arial" panose="020B0604020202020204" pitchFamily="34" charset="0"/>
              <a:buChar char="•"/>
            </a:pPr>
            <a:endParaRPr lang="da-DK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Smid fyrværkeriet i en spand </a:t>
            </a:r>
            <a:br>
              <a:rPr lang="da-DK" sz="2400" dirty="0"/>
            </a:br>
            <a:r>
              <a:rPr lang="da-DK" sz="2400" dirty="0"/>
              <a:t>vand for at sikre, at det ikke kan eksplodere, før du smider det i skraldespanden eller i en </a:t>
            </a:r>
            <a:br>
              <a:rPr lang="da-DK" sz="2400" dirty="0"/>
            </a:br>
            <a:r>
              <a:rPr lang="da-DK" sz="2400" dirty="0"/>
              <a:t>container på genbrugspladsen.</a:t>
            </a:r>
          </a:p>
        </p:txBody>
      </p:sp>
    </p:spTree>
    <p:extLst>
      <p:ext uri="{BB962C8B-B14F-4D97-AF65-F5344CB8AC3E}">
        <p14:creationId xmlns:p14="http://schemas.microsoft.com/office/powerpoint/2010/main" val="2072300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607480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1EFD988F-B8B6-498F-959E-BF26E738A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5B412E53-6EB4-47FA-BFEB-2D4BD3F68D0A}"/>
              </a:ext>
            </a:extLst>
          </p:cNvPr>
          <p:cNvSpPr txBox="1">
            <a:spLocks/>
          </p:cNvSpPr>
          <p:nvPr/>
        </p:nvSpPr>
        <p:spPr>
          <a:xfrm>
            <a:off x="381" y="3006864"/>
            <a:ext cx="12191619" cy="108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5000" dirty="0"/>
              <a:t>Sørg for et sikkert nytår!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435CF5-4709-445C-A539-1F3A1B254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96952"/>
            <a:ext cx="12191619" cy="1080000"/>
          </a:xfrm>
        </p:spPr>
        <p:txBody>
          <a:bodyPr/>
          <a:lstStyle/>
          <a:p>
            <a:pPr algn="ctr"/>
            <a:r>
              <a:rPr lang="da-DK" sz="5000" dirty="0">
                <a:solidFill>
                  <a:schemeClr val="bg1"/>
                </a:solidFill>
              </a:rPr>
              <a:t>Sørg for et sikkert nytår!</a:t>
            </a:r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BD90A8D3-6175-4EA2-BD1D-8C1EE109E3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dirty="0">
                <a:solidFill>
                  <a:schemeClr val="bg1"/>
                </a:solidFill>
              </a:rPr>
              <a:t>©Sikkerhedsstyrelsen</a:t>
            </a:r>
          </a:p>
        </p:txBody>
      </p:sp>
    </p:spTree>
    <p:extLst>
      <p:ext uri="{BB962C8B-B14F-4D97-AF65-F5344CB8AC3E}">
        <p14:creationId xmlns:p14="http://schemas.microsoft.com/office/powerpoint/2010/main" val="2532990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394AD5E3-0BAB-423A-9AE0-FED56630F15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462593B-6618-4794-96DD-21A5BE0A1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Har I styr på, hvordan I undgår at komme til skade med fyrværkeri?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C077D74-49FF-41FE-B3F4-B2EEA41D0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59092" y="2956244"/>
            <a:ext cx="3944799" cy="211234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8203CF8-E7D7-490A-8AE5-97E0B7DA8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5999" y="2111307"/>
            <a:ext cx="2988929" cy="380221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68E03D9-D1E3-41EB-9202-5914F8E275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98056" y="2111306"/>
            <a:ext cx="2117945" cy="380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2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85BDA756-DD31-4942-8643-7175AFADA2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4345F78-4613-477B-BFB3-E7AEBAB6F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128" y="908720"/>
            <a:ext cx="7092003" cy="1080000"/>
          </a:xfrm>
        </p:spPr>
        <p:txBody>
          <a:bodyPr/>
          <a:lstStyle/>
          <a:p>
            <a:r>
              <a:rPr lang="da-DK" sz="5000" dirty="0"/>
              <a:t>En fyrværkeri-</a:t>
            </a:r>
            <a:br>
              <a:rPr lang="da-DK" sz="5000" dirty="0"/>
            </a:br>
            <a:r>
              <a:rPr lang="da-DK" sz="5000" dirty="0"/>
              <a:t>skade kan </a:t>
            </a:r>
            <a:br>
              <a:rPr lang="da-DK" sz="5000" dirty="0"/>
            </a:br>
            <a:r>
              <a:rPr lang="da-DK" sz="5000" dirty="0"/>
              <a:t>ændre din </a:t>
            </a:r>
            <a:br>
              <a:rPr lang="da-DK" sz="5000" dirty="0"/>
            </a:br>
            <a:r>
              <a:rPr lang="da-DK" sz="5000" dirty="0"/>
              <a:t>fremtid</a:t>
            </a:r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AA202977-2DD9-4C67-878C-C9878000BA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7" name="Pladsholder til tekst 3">
            <a:extLst>
              <a:ext uri="{FF2B5EF4-FFF2-40B4-BE49-F238E27FC236}">
                <a16:creationId xmlns:a16="http://schemas.microsoft.com/office/drawing/2014/main" id="{E8EC7038-0B41-43B3-8392-D84DB7E7E931}"/>
              </a:ext>
            </a:extLst>
          </p:cNvPr>
          <p:cNvSpPr txBox="1">
            <a:spLocks/>
          </p:cNvSpPr>
          <p:nvPr/>
        </p:nvSpPr>
        <p:spPr>
          <a:xfrm>
            <a:off x="11352584" y="6348952"/>
            <a:ext cx="252000" cy="2484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vert="horz" lIns="0" tIns="864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 sz="1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80975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Wingdings 2" panose="05020102010507070707" pitchFamily="18" charset="2"/>
              <a:buChar char="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-1730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Wingdings 2" panose="05020102010507070707" pitchFamily="18" charset="2"/>
              <a:buChar char="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340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Wingdings 2" panose="05020102010507070707" pitchFamily="18" charset="2"/>
              <a:buChar char="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5963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Wingdings 2" panose="05020102010507070707" pitchFamily="18" charset="2"/>
              <a:buChar char="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Franklin Gothic Book" panose="020B05030201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Franklin Gothic Book" panose="020B05030201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Franklin Gothic Book" panose="020B05030201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Franklin Gothic Book" panose="020B05030201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</p:txBody>
      </p:sp>
      <p:sp>
        <p:nvSpPr>
          <p:cNvPr id="8" name="Titel 2">
            <a:extLst>
              <a:ext uri="{FF2B5EF4-FFF2-40B4-BE49-F238E27FC236}">
                <a16:creationId xmlns:a16="http://schemas.microsoft.com/office/drawing/2014/main" id="{787938B0-CA63-48E2-998A-94AACA795F9E}"/>
              </a:ext>
            </a:extLst>
          </p:cNvPr>
          <p:cNvSpPr txBox="1">
            <a:spLocks/>
          </p:cNvSpPr>
          <p:nvPr/>
        </p:nvSpPr>
        <p:spPr>
          <a:xfrm>
            <a:off x="575999" y="540000"/>
            <a:ext cx="7092003" cy="108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/>
              <a:t>Har I styr på, hvordan I undgår at komme til skade med fyrværkeri?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3288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154F9B7F-2A38-4496-975A-D3763BCDA6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E4CAAB3C-DF7D-45BC-839A-6D9ABD1C90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A784BFAC-7F30-4206-817E-A0305FC30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584" y="540000"/>
            <a:ext cx="7092003" cy="1080000"/>
          </a:xfrm>
        </p:spPr>
        <p:txBody>
          <a:bodyPr/>
          <a:lstStyle/>
          <a:p>
            <a:r>
              <a:rPr lang="da-DK" sz="3200" dirty="0"/>
              <a:t>Peder kom til </a:t>
            </a:r>
            <a:br>
              <a:rPr lang="da-DK" sz="3200" dirty="0"/>
            </a:br>
            <a:r>
              <a:rPr lang="da-DK" sz="3200" dirty="0"/>
              <a:t>skade med </a:t>
            </a:r>
            <a:br>
              <a:rPr lang="da-DK" sz="3200" dirty="0"/>
            </a:br>
            <a:r>
              <a:rPr lang="da-DK" sz="3200" dirty="0"/>
              <a:t>fyrværkeri</a:t>
            </a:r>
            <a:endParaRPr lang="da-DK" dirty="0"/>
          </a:p>
        </p:txBody>
      </p:sp>
      <p:pic>
        <p:nvPicPr>
          <p:cNvPr id="14" name="Billede 13">
            <a:hlinkClick r:id="rId4"/>
            <a:extLst>
              <a:ext uri="{FF2B5EF4-FFF2-40B4-BE49-F238E27FC236}">
                <a16:creationId xmlns:a16="http://schemas.microsoft.com/office/drawing/2014/main" id="{A9EE67B8-6529-4170-B587-45555ADB5F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6158" y="3140968"/>
            <a:ext cx="3979684" cy="241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24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>
            <a:extLst>
              <a:ext uri="{FF2B5EF4-FFF2-40B4-BE49-F238E27FC236}">
                <a16:creationId xmlns:a16="http://schemas.microsoft.com/office/drawing/2014/main" id="{81981B4F-8C3D-4036-928A-CDC505E21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2B572954-EB94-464F-ADB7-66C85FC859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405F99A-7158-450C-817D-BD3275DBA4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5" name="Titel 2">
            <a:extLst>
              <a:ext uri="{FF2B5EF4-FFF2-40B4-BE49-F238E27FC236}">
                <a16:creationId xmlns:a16="http://schemas.microsoft.com/office/drawing/2014/main" id="{4705EA91-3780-41EA-8486-376D8213EC79}"/>
              </a:ext>
            </a:extLst>
          </p:cNvPr>
          <p:cNvSpPr txBox="1">
            <a:spLocks/>
          </p:cNvSpPr>
          <p:nvPr/>
        </p:nvSpPr>
        <p:spPr>
          <a:xfrm>
            <a:off x="554741" y="4653136"/>
            <a:ext cx="8575587" cy="160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4800" dirty="0">
                <a:solidFill>
                  <a:schemeClr val="bg1"/>
                </a:solidFill>
              </a:rPr>
              <a:t>Fyrværkeriråd nummer 1: </a:t>
            </a:r>
          </a:p>
          <a:p>
            <a:r>
              <a:rPr lang="da-DK" sz="4800" dirty="0">
                <a:solidFill>
                  <a:schemeClr val="bg1"/>
                </a:solidFill>
              </a:rPr>
              <a:t>Brug altid beskyttelsesbriller</a:t>
            </a:r>
          </a:p>
        </p:txBody>
      </p:sp>
      <p:sp>
        <p:nvSpPr>
          <p:cNvPr id="19" name="Gangetegn 18">
            <a:extLst>
              <a:ext uri="{FF2B5EF4-FFF2-40B4-BE49-F238E27FC236}">
                <a16:creationId xmlns:a16="http://schemas.microsoft.com/office/drawing/2014/main" id="{B231DAF1-FF65-4D55-A670-DC559310CEFF}"/>
              </a:ext>
            </a:extLst>
          </p:cNvPr>
          <p:cNvSpPr/>
          <p:nvPr/>
        </p:nvSpPr>
        <p:spPr>
          <a:xfrm rot="1015000">
            <a:off x="2143378" y="84892"/>
            <a:ext cx="791110" cy="1656184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" name="Gangetegn 19">
            <a:extLst>
              <a:ext uri="{FF2B5EF4-FFF2-40B4-BE49-F238E27FC236}">
                <a16:creationId xmlns:a16="http://schemas.microsoft.com/office/drawing/2014/main" id="{4D106DB0-FDBF-49C7-981F-A97EF90ED1A3}"/>
              </a:ext>
            </a:extLst>
          </p:cNvPr>
          <p:cNvSpPr/>
          <p:nvPr/>
        </p:nvSpPr>
        <p:spPr>
          <a:xfrm rot="1015000">
            <a:off x="1927355" y="2816054"/>
            <a:ext cx="791110" cy="1656184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" name="Gangetegn 20">
            <a:extLst>
              <a:ext uri="{FF2B5EF4-FFF2-40B4-BE49-F238E27FC236}">
                <a16:creationId xmlns:a16="http://schemas.microsoft.com/office/drawing/2014/main" id="{4AC4E271-20AC-41BC-A94C-58B1A42C0471}"/>
              </a:ext>
            </a:extLst>
          </p:cNvPr>
          <p:cNvSpPr/>
          <p:nvPr/>
        </p:nvSpPr>
        <p:spPr>
          <a:xfrm rot="1015000">
            <a:off x="9876910" y="79266"/>
            <a:ext cx="791110" cy="1656184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" name="Gangetegn 21">
            <a:extLst>
              <a:ext uri="{FF2B5EF4-FFF2-40B4-BE49-F238E27FC236}">
                <a16:creationId xmlns:a16="http://schemas.microsoft.com/office/drawing/2014/main" id="{8D2B424D-2C46-403C-AA45-FAFC4081234B}"/>
              </a:ext>
            </a:extLst>
          </p:cNvPr>
          <p:cNvSpPr/>
          <p:nvPr/>
        </p:nvSpPr>
        <p:spPr>
          <a:xfrm rot="1015000">
            <a:off x="9128154" y="3148226"/>
            <a:ext cx="791110" cy="1656184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29857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billede 7">
            <a:extLst>
              <a:ext uri="{FF2B5EF4-FFF2-40B4-BE49-F238E27FC236}">
                <a16:creationId xmlns:a16="http://schemas.microsoft.com/office/drawing/2014/main" id="{FA225BC8-781E-4CCF-AC07-E6FAD5434E2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7989" t="44590" r="12526" b="210"/>
          <a:stretch/>
        </p:blipFill>
        <p:spPr>
          <a:xfrm>
            <a:off x="6096000" y="0"/>
            <a:ext cx="6096000" cy="6860434"/>
          </a:xfrm>
        </p:spPr>
      </p:pic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9B45766D-BD0A-4829-A88E-4D8502B3F77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E5DB4C8-4B62-4FBE-8CFB-354F1F99BC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8DCAD39-A024-49EA-AF07-0DF5F9745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1340768"/>
            <a:ext cx="4622752" cy="1080000"/>
          </a:xfrm>
        </p:spPr>
        <p:txBody>
          <a:bodyPr/>
          <a:lstStyle/>
          <a:p>
            <a:r>
              <a:rPr lang="da-DK" dirty="0"/>
              <a:t>Øjne kan få livsvarige skader, hvis man bliver ramt af fyrværkeri. </a:t>
            </a:r>
            <a:br>
              <a:rPr lang="da-DK" dirty="0"/>
            </a:br>
            <a:br>
              <a:rPr lang="da-DK" dirty="0"/>
            </a:br>
            <a:r>
              <a:rPr lang="da-DK" dirty="0"/>
              <a:t>Med beskyttelsesbriller passer du på dit syn </a:t>
            </a:r>
            <a:br>
              <a:rPr lang="da-DK" dirty="0"/>
            </a:br>
            <a:r>
              <a:rPr lang="da-DK" dirty="0"/>
              <a:t>– også hvis du er tilskuer, når andre skyder</a:t>
            </a:r>
            <a:br>
              <a:rPr lang="da-DK" dirty="0"/>
            </a:br>
            <a:r>
              <a:rPr lang="da-DK" dirty="0"/>
              <a:t>fyrværkeri af.</a:t>
            </a:r>
          </a:p>
        </p:txBody>
      </p:sp>
    </p:spTree>
    <p:extLst>
      <p:ext uri="{BB962C8B-B14F-4D97-AF65-F5344CB8AC3E}">
        <p14:creationId xmlns:p14="http://schemas.microsoft.com/office/powerpoint/2010/main" val="3981095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ladsholder til billede 11">
            <a:extLst>
              <a:ext uri="{FF2B5EF4-FFF2-40B4-BE49-F238E27FC236}">
                <a16:creationId xmlns:a16="http://schemas.microsoft.com/office/drawing/2014/main" id="{74378D54-41AA-48F5-A81D-1778A8E945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38992" t="46352" r="35965" b="11167"/>
          <a:stretch/>
        </p:blipFill>
        <p:spPr>
          <a:xfrm>
            <a:off x="6127680" y="0"/>
            <a:ext cx="6064320" cy="6858000"/>
          </a:xfrm>
          <a:noFill/>
        </p:spPr>
      </p:pic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857180D2-5FF3-440A-985A-DFB924A665F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D6B59FC-6378-45CF-820F-66BB52A550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9488D5A-7D31-4EE9-8F55-F91A1E0B9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540000"/>
            <a:ext cx="4727912" cy="1080000"/>
          </a:xfrm>
        </p:spPr>
        <p:txBody>
          <a:bodyPr/>
          <a:lstStyle/>
          <a:p>
            <a:r>
              <a:rPr lang="da-DK" dirty="0"/>
              <a:t>Fyrværkeriråd nummer 2: 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E6993E75-CB91-4953-BB12-C0613A834122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da-DK" sz="2400" dirty="0"/>
              <a:t>Brug kun godkendt og aldrig hjemmelavet eller ulovligt fyrværkeri</a:t>
            </a:r>
          </a:p>
        </p:txBody>
      </p:sp>
    </p:spTree>
    <p:extLst>
      <p:ext uri="{BB962C8B-B14F-4D97-AF65-F5344CB8AC3E}">
        <p14:creationId xmlns:p14="http://schemas.microsoft.com/office/powerpoint/2010/main" val="3999036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dsholder til billede 8">
            <a:extLst>
              <a:ext uri="{FF2B5EF4-FFF2-40B4-BE49-F238E27FC236}">
                <a16:creationId xmlns:a16="http://schemas.microsoft.com/office/drawing/2014/main" id="{81CEA44E-5AB5-44E5-9B9E-0D9CD14D9B0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5556" r="5556" b="15223"/>
          <a:stretch/>
        </p:blipFill>
        <p:spPr>
          <a:xfrm>
            <a:off x="5015880" y="2434"/>
            <a:ext cx="7188053" cy="6855566"/>
          </a:xfrm>
        </p:spPr>
      </p:pic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78B17C36-413F-48FB-AF23-7543E8172F1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62E342E-9B48-465D-B594-9881BDDCE5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da-DK" sz="2400" dirty="0"/>
              <a:t>Købt hos en officiel forhandler</a:t>
            </a:r>
          </a:p>
          <a:p>
            <a:pPr lvl="0"/>
            <a:r>
              <a:rPr lang="da-DK" sz="2400" dirty="0"/>
              <a:t>CE-mærket</a:t>
            </a:r>
          </a:p>
          <a:p>
            <a:pPr lvl="0"/>
            <a:r>
              <a:rPr lang="da-DK" sz="2400" dirty="0"/>
              <a:t>Med sikkerhedsanvisninger og brugsvejledning</a:t>
            </a:r>
          </a:p>
          <a:p>
            <a:pPr lvl="0"/>
            <a:r>
              <a:rPr lang="da-DK" sz="2400" dirty="0"/>
              <a:t>Uden skader eller fugt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9A4293F-4EF5-4447-BB16-80A2C481E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er lovligt fyrværkeri?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F33BE7D6-04FA-4EC6-BC0B-4C8B90BA5EC3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sz="2400" dirty="0"/>
              <a:t>Købt hos en officiel forhandler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da-DK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sz="2400" dirty="0"/>
              <a:t>CE-mærket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da-DK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sz="2400" dirty="0"/>
              <a:t>Med sikkerhedsanvisninger </a:t>
            </a:r>
            <a:br>
              <a:rPr lang="da-DK" sz="2400" dirty="0"/>
            </a:br>
            <a:r>
              <a:rPr lang="da-DK" sz="2400" dirty="0"/>
              <a:t>og brugsvejledning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da-DK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sz="2400" dirty="0"/>
              <a:t>Uden skader eller fugt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28061189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LANGUAGE" val="English UK"/>
</p:tagLst>
</file>

<file path=ppt/theme/theme1.xml><?xml version="1.0" encoding="utf-8"?>
<a:theme xmlns:a="http://schemas.openxmlformats.org/drawingml/2006/main" name="SIK">
  <a:themeElements>
    <a:clrScheme name="SIK 05">
      <a:dk1>
        <a:srgbClr val="2A2A2A"/>
      </a:dk1>
      <a:lt1>
        <a:sysClr val="window" lastClr="FFFFFF"/>
      </a:lt1>
      <a:dk2>
        <a:srgbClr val="CACACA"/>
      </a:dk2>
      <a:lt2>
        <a:srgbClr val="EBEBEB"/>
      </a:lt2>
      <a:accent1>
        <a:srgbClr val="FAC841"/>
      </a:accent1>
      <a:accent2>
        <a:srgbClr val="FCE3A1"/>
      </a:accent2>
      <a:accent3>
        <a:srgbClr val="ACCCC7"/>
      </a:accent3>
      <a:accent4>
        <a:srgbClr val="D2E6E4"/>
      </a:accent4>
      <a:accent5>
        <a:srgbClr val="4A4A4A"/>
      </a:accent5>
      <a:accent6>
        <a:srgbClr val="767676"/>
      </a:accent6>
      <a:hlink>
        <a:srgbClr val="000000"/>
      </a:hlink>
      <a:folHlink>
        <a:srgbClr val="000000"/>
      </a:folHlink>
    </a:clrScheme>
    <a:fontScheme name="SIK Franklin">
      <a:majorFont>
        <a:latin typeface="Franklin Gothic Heavy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IK-Lones-inkl-figurer-6.5.21.pptx" id="{496737CD-C6D0-4BAF-87A6-EE93C863A98D}" vid="{E0D599B6-1B27-4313-ADD4-385A9933762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Franklin Gothic Book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Franklin Gothic Book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SIK-Lones-inkl-figurer-7.5.21</Template>
  <TotalTime>2322</TotalTime>
  <Words>571</Words>
  <Application>Microsoft Office PowerPoint</Application>
  <PresentationFormat>Widescreen</PresentationFormat>
  <Paragraphs>91</Paragraphs>
  <Slides>19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19</vt:i4>
      </vt:variant>
    </vt:vector>
  </HeadingPairs>
  <TitlesOfParts>
    <vt:vector size="25" baseType="lpstr">
      <vt:lpstr>Arial</vt:lpstr>
      <vt:lpstr>Franklin Gothic Book</vt:lpstr>
      <vt:lpstr>Franklin Gothic Heavy</vt:lpstr>
      <vt:lpstr>Wingdings</vt:lpstr>
      <vt:lpstr>Wingdings 2</vt:lpstr>
      <vt:lpstr>SIK</vt:lpstr>
      <vt:lpstr>Undgå at komme  til skade med  fyrværkeri </vt:lpstr>
      <vt:lpstr>Sørg for et sikkert nytår!</vt:lpstr>
      <vt:lpstr>Har I styr på, hvordan I undgår at komme til skade med fyrværkeri? </vt:lpstr>
      <vt:lpstr>En fyrværkeri- skade kan  ændre din  fremtid</vt:lpstr>
      <vt:lpstr>Peder kom til  skade med  fyrværkeri</vt:lpstr>
      <vt:lpstr>PowerPoint-præsentation</vt:lpstr>
      <vt:lpstr>Øjne kan få livsvarige skader, hvis man bliver ramt af fyrværkeri.   Med beskyttelsesbriller passer du på dit syn  – også hvis du er tilskuer, når andre skyder fyrværkeri af.</vt:lpstr>
      <vt:lpstr>Fyrværkeriråd nummer 2: </vt:lpstr>
      <vt:lpstr>Hvad er lovligt fyrværkeri?</vt:lpstr>
      <vt:lpstr>Fyrværkeriråd nummer 3: </vt:lpstr>
      <vt:lpstr>Følg brugsvejledningen på fyrværkeriet</vt:lpstr>
      <vt:lpstr>Jacob fik ødelagt  højre hånd </vt:lpstr>
      <vt:lpstr>Fyrværkeriråd nummer 4: </vt:lpstr>
      <vt:lpstr>Husk at holde afstand</vt:lpstr>
      <vt:lpstr>Hold afstand til ting, der kan brænde eller tage skade</vt:lpstr>
      <vt:lpstr>Hvor stor skal afstanden være?</vt:lpstr>
      <vt:lpstr>Fyrværkeriråd nummer 5: </vt:lpstr>
      <vt:lpstr>Fusere er fyrværkeri,  der ikke har fungeret korrekt</vt:lpstr>
      <vt:lpstr>PowerPoint-præsentation</vt:lpstr>
    </vt:vector>
  </TitlesOfParts>
  <Company>Statens 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Sikkerhedsstyrelsen</dc:title>
  <dc:creator>Boris Gøbel Schmidt</dc:creator>
  <cp:lastModifiedBy>Lone Hansen</cp:lastModifiedBy>
  <cp:revision>131</cp:revision>
  <dcterms:created xsi:type="dcterms:W3CDTF">2021-05-07T09:47:58Z</dcterms:created>
  <dcterms:modified xsi:type="dcterms:W3CDTF">2023-11-16T08:47:39Z</dcterms:modified>
</cp:coreProperties>
</file>