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85" r:id="rId2"/>
    <p:sldId id="386" r:id="rId3"/>
    <p:sldId id="387" r:id="rId4"/>
    <p:sldId id="403" r:id="rId5"/>
    <p:sldId id="384" r:id="rId6"/>
    <p:sldId id="389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398" r:id="rId16"/>
    <p:sldId id="399" r:id="rId17"/>
    <p:sldId id="404" r:id="rId18"/>
    <p:sldId id="401" r:id="rId19"/>
    <p:sldId id="402" r:id="rId20"/>
  </p:sldIdLst>
  <p:sldSz cx="12192000" cy="6858000"/>
  <p:notesSz cx="6858000" cy="9144000"/>
  <p:custDataLst>
    <p:tags r:id="rId23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96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kke Peel Laumark" initials="RPL" lastIdx="11" clrIdx="0">
    <p:extLst>
      <p:ext uri="{19B8F6BF-5375-455C-9EA6-DF929625EA0E}">
        <p15:presenceInfo xmlns:p15="http://schemas.microsoft.com/office/powerpoint/2012/main" userId="S-1-5-21-2100284113-1573851820-878952375-2731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BA46"/>
    <a:srgbClr val="6C2B43"/>
    <a:srgbClr val="859B98"/>
    <a:srgbClr val="CACACA"/>
    <a:srgbClr val="E6E6E6"/>
    <a:srgbClr val="FAC841"/>
    <a:srgbClr val="767676"/>
    <a:srgbClr val="2A2A2A"/>
    <a:srgbClr val="757575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667" autoAdjust="0"/>
  </p:normalViewPr>
  <p:slideViewPr>
    <p:cSldViewPr showGuides="1">
      <p:cViewPr varScale="1">
        <p:scale>
          <a:sx n="106" d="100"/>
          <a:sy n="106" d="100"/>
        </p:scale>
        <p:origin x="780" y="78"/>
      </p:cViewPr>
      <p:guideLst>
        <p:guide orient="horz" pos="2160"/>
        <p:guide pos="329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312BAB-746D-408E-90FB-6E36770C7FAC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7E8D6740-A257-44B8-885B-06964344040B}">
      <dgm:prSet phldrT="[Text]" custT="1"/>
      <dgm:spPr>
        <a:solidFill>
          <a:schemeClr val="accent1"/>
        </a:solidFill>
      </dgm:spPr>
      <dgm:t>
        <a:bodyPr/>
        <a:lstStyle/>
        <a:p>
          <a:endParaRPr lang="en-GB" sz="800" dirty="0"/>
        </a:p>
      </dgm:t>
    </dgm:pt>
    <dgm:pt modelId="{6DBE0720-19A5-4222-A2A2-D50BACCC34F3}" type="parTrans" cxnId="{260BB996-E60F-4325-92EA-846EECECCEF9}">
      <dgm:prSet/>
      <dgm:spPr/>
      <dgm:t>
        <a:bodyPr/>
        <a:lstStyle/>
        <a:p>
          <a:endParaRPr lang="da-DK" sz="800"/>
        </a:p>
      </dgm:t>
    </dgm:pt>
    <dgm:pt modelId="{CA240CB0-A6EC-4B42-BA24-D10F7C91B59D}" type="sibTrans" cxnId="{260BB996-E60F-4325-92EA-846EECECCEF9}">
      <dgm:prSet/>
      <dgm:spPr/>
      <dgm:t>
        <a:bodyPr/>
        <a:lstStyle/>
        <a:p>
          <a:endParaRPr lang="da-DK" sz="800"/>
        </a:p>
      </dgm:t>
    </dgm:pt>
    <dgm:pt modelId="{B3C615F6-F83D-4D4A-9035-AD1771950B6D}">
      <dgm:prSet phldrT="[Text]" custT="1"/>
      <dgm:spPr>
        <a:solidFill>
          <a:schemeClr val="accent2"/>
        </a:solidFill>
      </dgm:spPr>
      <dgm:t>
        <a:bodyPr/>
        <a:lstStyle/>
        <a:p>
          <a:endParaRPr lang="en-GB" sz="800" dirty="0"/>
        </a:p>
      </dgm:t>
    </dgm:pt>
    <dgm:pt modelId="{7091D1FB-3571-4CEA-9CC3-C679AC6AD1EC}" type="parTrans" cxnId="{2A0F83B6-3CD1-4DC7-8947-3952CB82A3E2}">
      <dgm:prSet/>
      <dgm:spPr/>
      <dgm:t>
        <a:bodyPr/>
        <a:lstStyle/>
        <a:p>
          <a:endParaRPr lang="da-DK" sz="800"/>
        </a:p>
      </dgm:t>
    </dgm:pt>
    <dgm:pt modelId="{8914A10E-76EE-42B8-810C-3E3870BB8C62}" type="sibTrans" cxnId="{2A0F83B6-3CD1-4DC7-8947-3952CB82A3E2}">
      <dgm:prSet/>
      <dgm:spPr/>
      <dgm:t>
        <a:bodyPr/>
        <a:lstStyle/>
        <a:p>
          <a:endParaRPr lang="da-DK" sz="800"/>
        </a:p>
      </dgm:t>
    </dgm:pt>
    <dgm:pt modelId="{AE806B45-0B04-4665-A893-60FA4EDF6D0B}">
      <dgm:prSet phldrT="[Text]" custT="1"/>
      <dgm:spPr>
        <a:solidFill>
          <a:schemeClr val="accent6"/>
        </a:solidFill>
      </dgm:spPr>
      <dgm:t>
        <a:bodyPr/>
        <a:lstStyle/>
        <a:p>
          <a:endParaRPr lang="en-GB" sz="800" dirty="0"/>
        </a:p>
      </dgm:t>
    </dgm:pt>
    <dgm:pt modelId="{3405351E-588E-4561-BC1B-9B0C34764DA8}" type="parTrans" cxnId="{EC3E82AF-D061-4578-BF0C-29EB075F0698}">
      <dgm:prSet/>
      <dgm:spPr/>
      <dgm:t>
        <a:bodyPr/>
        <a:lstStyle/>
        <a:p>
          <a:endParaRPr lang="da-DK" sz="800"/>
        </a:p>
      </dgm:t>
    </dgm:pt>
    <dgm:pt modelId="{63FBD2A3-F30B-4DDF-AB4F-52F4C62369D1}" type="sibTrans" cxnId="{EC3E82AF-D061-4578-BF0C-29EB075F0698}">
      <dgm:prSet/>
      <dgm:spPr/>
      <dgm:t>
        <a:bodyPr/>
        <a:lstStyle/>
        <a:p>
          <a:endParaRPr lang="da-DK" sz="800"/>
        </a:p>
      </dgm:t>
    </dgm:pt>
    <dgm:pt modelId="{972DD753-D015-43B7-8C04-8C766D2237B4}">
      <dgm:prSet phldrT="[Text]" custT="1"/>
      <dgm:spPr>
        <a:solidFill>
          <a:schemeClr val="accent3"/>
        </a:solidFill>
      </dgm:spPr>
      <dgm:t>
        <a:bodyPr/>
        <a:lstStyle/>
        <a:p>
          <a:endParaRPr lang="en-GB" sz="800" dirty="0"/>
        </a:p>
      </dgm:t>
    </dgm:pt>
    <dgm:pt modelId="{AE1C1C8D-1B76-4A38-BED7-AB097B68D597}" type="parTrans" cxnId="{E481931C-8FF4-4BE7-AA83-BAAA2C7C1B4D}">
      <dgm:prSet/>
      <dgm:spPr/>
      <dgm:t>
        <a:bodyPr/>
        <a:lstStyle/>
        <a:p>
          <a:endParaRPr lang="da-DK" sz="800"/>
        </a:p>
      </dgm:t>
    </dgm:pt>
    <dgm:pt modelId="{3B184BCE-A8B7-4378-9DD4-A9C2A73E4552}" type="sibTrans" cxnId="{E481931C-8FF4-4BE7-AA83-BAAA2C7C1B4D}">
      <dgm:prSet/>
      <dgm:spPr/>
      <dgm:t>
        <a:bodyPr/>
        <a:lstStyle/>
        <a:p>
          <a:endParaRPr lang="da-DK" sz="800"/>
        </a:p>
      </dgm:t>
    </dgm:pt>
    <dgm:pt modelId="{B1B23FC7-5631-49B1-9717-B678B835D331}">
      <dgm:prSet phldrT="[Text]" custT="1"/>
      <dgm:spPr>
        <a:solidFill>
          <a:schemeClr val="accent4"/>
        </a:solidFill>
      </dgm:spPr>
      <dgm:t>
        <a:bodyPr/>
        <a:lstStyle/>
        <a:p>
          <a:endParaRPr lang="en-GB" sz="800" dirty="0"/>
        </a:p>
      </dgm:t>
    </dgm:pt>
    <dgm:pt modelId="{298506D6-251C-41A7-9099-E0DB11BDF918}" type="parTrans" cxnId="{A9F917C0-4898-4DC8-B21E-4DE796EC7F0A}">
      <dgm:prSet/>
      <dgm:spPr/>
      <dgm:t>
        <a:bodyPr/>
        <a:lstStyle/>
        <a:p>
          <a:endParaRPr lang="da-DK" sz="800"/>
        </a:p>
      </dgm:t>
    </dgm:pt>
    <dgm:pt modelId="{F74D880B-88A5-4F60-B522-7B31FA64B1F6}" type="sibTrans" cxnId="{A9F917C0-4898-4DC8-B21E-4DE796EC7F0A}">
      <dgm:prSet/>
      <dgm:spPr/>
      <dgm:t>
        <a:bodyPr/>
        <a:lstStyle/>
        <a:p>
          <a:endParaRPr lang="da-DK" sz="800"/>
        </a:p>
      </dgm:t>
    </dgm:pt>
    <dgm:pt modelId="{8D59C680-67A3-465D-A693-FAC71ACDFC91}">
      <dgm:prSet phldrT="[Text]" custT="1"/>
      <dgm:spPr>
        <a:solidFill>
          <a:schemeClr val="accent5"/>
        </a:solidFill>
      </dgm:spPr>
      <dgm:t>
        <a:bodyPr/>
        <a:lstStyle/>
        <a:p>
          <a:endParaRPr lang="en-GB" sz="800" dirty="0"/>
        </a:p>
      </dgm:t>
    </dgm:pt>
    <dgm:pt modelId="{E39977AC-26EF-4059-8781-1E484D93AEF6}" type="parTrans" cxnId="{1DF3DAB4-938D-4009-AA00-1B2104790398}">
      <dgm:prSet/>
      <dgm:spPr/>
      <dgm:t>
        <a:bodyPr/>
        <a:lstStyle/>
        <a:p>
          <a:endParaRPr lang="da-DK" sz="800"/>
        </a:p>
      </dgm:t>
    </dgm:pt>
    <dgm:pt modelId="{6E5C917F-49D7-41D2-A36A-5E3DF2B6C5FB}" type="sibTrans" cxnId="{1DF3DAB4-938D-4009-AA00-1B2104790398}">
      <dgm:prSet/>
      <dgm:spPr/>
      <dgm:t>
        <a:bodyPr/>
        <a:lstStyle/>
        <a:p>
          <a:endParaRPr lang="da-DK" sz="800"/>
        </a:p>
      </dgm:t>
    </dgm:pt>
    <dgm:pt modelId="{38E48DC4-8B89-4FD4-97C0-D72B5CE4670F}" type="pres">
      <dgm:prSet presAssocID="{B9312BAB-746D-408E-90FB-6E36770C7FAC}" presName="Name0" presStyleCnt="0">
        <dgm:presLayoutVars>
          <dgm:dir/>
          <dgm:resizeHandles val="exact"/>
        </dgm:presLayoutVars>
      </dgm:prSet>
      <dgm:spPr/>
    </dgm:pt>
    <dgm:pt modelId="{7CEDC154-FF74-45B1-9081-88B79323A0BC}" type="pres">
      <dgm:prSet presAssocID="{7E8D6740-A257-44B8-885B-06964344040B}" presName="parTxOnly" presStyleLbl="node1" presStyleIdx="0" presStyleCnt="6" custScaleY="153835">
        <dgm:presLayoutVars>
          <dgm:bulletEnabled val="1"/>
        </dgm:presLayoutVars>
      </dgm:prSet>
      <dgm:spPr/>
    </dgm:pt>
    <dgm:pt modelId="{3911CCE6-0901-4BD4-B3A9-75CA05C90F59}" type="pres">
      <dgm:prSet presAssocID="{CA240CB0-A6EC-4B42-BA24-D10F7C91B59D}" presName="parSpace" presStyleCnt="0"/>
      <dgm:spPr/>
    </dgm:pt>
    <dgm:pt modelId="{73E895FC-D3E2-4837-8EDD-50A3AEF221C0}" type="pres">
      <dgm:prSet presAssocID="{B3C615F6-F83D-4D4A-9035-AD1771950B6D}" presName="parTxOnly" presStyleLbl="node1" presStyleIdx="1" presStyleCnt="6" custScaleY="153835">
        <dgm:presLayoutVars>
          <dgm:bulletEnabled val="1"/>
        </dgm:presLayoutVars>
      </dgm:prSet>
      <dgm:spPr/>
    </dgm:pt>
    <dgm:pt modelId="{1A569CC9-FF80-4E8C-BA90-752E851A3FFA}" type="pres">
      <dgm:prSet presAssocID="{8914A10E-76EE-42B8-810C-3E3870BB8C62}" presName="parSpace" presStyleCnt="0"/>
      <dgm:spPr/>
    </dgm:pt>
    <dgm:pt modelId="{CB242E03-D73F-4769-AE62-96E6C9EEC107}" type="pres">
      <dgm:prSet presAssocID="{972DD753-D015-43B7-8C04-8C766D2237B4}" presName="parTxOnly" presStyleLbl="node1" presStyleIdx="2" presStyleCnt="6" custScaleY="153835">
        <dgm:presLayoutVars>
          <dgm:bulletEnabled val="1"/>
        </dgm:presLayoutVars>
      </dgm:prSet>
      <dgm:spPr/>
    </dgm:pt>
    <dgm:pt modelId="{F50BEB6D-6822-4A3A-A7FD-1E64C5DD9CFD}" type="pres">
      <dgm:prSet presAssocID="{3B184BCE-A8B7-4378-9DD4-A9C2A73E4552}" presName="parSpace" presStyleCnt="0"/>
      <dgm:spPr/>
    </dgm:pt>
    <dgm:pt modelId="{F653F289-B849-4068-9FCE-0F9890E10FE9}" type="pres">
      <dgm:prSet presAssocID="{B1B23FC7-5631-49B1-9717-B678B835D331}" presName="parTxOnly" presStyleLbl="node1" presStyleIdx="3" presStyleCnt="6" custScaleY="153835">
        <dgm:presLayoutVars>
          <dgm:bulletEnabled val="1"/>
        </dgm:presLayoutVars>
      </dgm:prSet>
      <dgm:spPr/>
    </dgm:pt>
    <dgm:pt modelId="{38B5A92E-8169-47BE-9A92-0F433FE6D60A}" type="pres">
      <dgm:prSet presAssocID="{F74D880B-88A5-4F60-B522-7B31FA64B1F6}" presName="parSpace" presStyleCnt="0"/>
      <dgm:spPr/>
    </dgm:pt>
    <dgm:pt modelId="{3D96B25C-15DB-4495-88AB-7A46D43564CA}" type="pres">
      <dgm:prSet presAssocID="{8D59C680-67A3-465D-A693-FAC71ACDFC91}" presName="parTxOnly" presStyleLbl="node1" presStyleIdx="4" presStyleCnt="6" custScaleY="153835">
        <dgm:presLayoutVars>
          <dgm:bulletEnabled val="1"/>
        </dgm:presLayoutVars>
      </dgm:prSet>
      <dgm:spPr/>
    </dgm:pt>
    <dgm:pt modelId="{30FF9446-64DE-4CF4-ACA0-4AF488DA1677}" type="pres">
      <dgm:prSet presAssocID="{6E5C917F-49D7-41D2-A36A-5E3DF2B6C5FB}" presName="parSpace" presStyleCnt="0"/>
      <dgm:spPr/>
    </dgm:pt>
    <dgm:pt modelId="{2ACEFF70-4851-4F4F-84B5-B1D53B12BFAB}" type="pres">
      <dgm:prSet presAssocID="{AE806B45-0B04-4665-A893-60FA4EDF6D0B}" presName="parTxOnly" presStyleLbl="node1" presStyleIdx="5" presStyleCnt="6" custScaleY="153835">
        <dgm:presLayoutVars>
          <dgm:bulletEnabled val="1"/>
        </dgm:presLayoutVars>
      </dgm:prSet>
      <dgm:spPr/>
    </dgm:pt>
  </dgm:ptLst>
  <dgm:cxnLst>
    <dgm:cxn modelId="{E481931C-8FF4-4BE7-AA83-BAAA2C7C1B4D}" srcId="{B9312BAB-746D-408E-90FB-6E36770C7FAC}" destId="{972DD753-D015-43B7-8C04-8C766D2237B4}" srcOrd="2" destOrd="0" parTransId="{AE1C1C8D-1B76-4A38-BED7-AB097B68D597}" sibTransId="{3B184BCE-A8B7-4378-9DD4-A9C2A73E4552}"/>
    <dgm:cxn modelId="{82D14F22-9A29-4698-8AB0-AD02A4EC1657}" type="presOf" srcId="{B9312BAB-746D-408E-90FB-6E36770C7FAC}" destId="{38E48DC4-8B89-4FD4-97C0-D72B5CE4670F}" srcOrd="0" destOrd="0" presId="urn:microsoft.com/office/officeart/2005/8/layout/hChevron3"/>
    <dgm:cxn modelId="{69496F67-6F63-4B55-9580-BAA7DBB891B7}" type="presOf" srcId="{B1B23FC7-5631-49B1-9717-B678B835D331}" destId="{F653F289-B849-4068-9FCE-0F9890E10FE9}" srcOrd="0" destOrd="0" presId="urn:microsoft.com/office/officeart/2005/8/layout/hChevron3"/>
    <dgm:cxn modelId="{260BB996-E60F-4325-92EA-846EECECCEF9}" srcId="{B9312BAB-746D-408E-90FB-6E36770C7FAC}" destId="{7E8D6740-A257-44B8-885B-06964344040B}" srcOrd="0" destOrd="0" parTransId="{6DBE0720-19A5-4222-A2A2-D50BACCC34F3}" sibTransId="{CA240CB0-A6EC-4B42-BA24-D10F7C91B59D}"/>
    <dgm:cxn modelId="{37796F99-FC04-4C6D-8B5F-1067CB17C542}" type="presOf" srcId="{7E8D6740-A257-44B8-885B-06964344040B}" destId="{7CEDC154-FF74-45B1-9081-88B79323A0BC}" srcOrd="0" destOrd="0" presId="urn:microsoft.com/office/officeart/2005/8/layout/hChevron3"/>
    <dgm:cxn modelId="{B3ED45A4-2A51-455F-921A-8F999CDAE7A2}" type="presOf" srcId="{8D59C680-67A3-465D-A693-FAC71ACDFC91}" destId="{3D96B25C-15DB-4495-88AB-7A46D43564CA}" srcOrd="0" destOrd="0" presId="urn:microsoft.com/office/officeart/2005/8/layout/hChevron3"/>
    <dgm:cxn modelId="{E540EFA6-C1ED-421A-9A3A-367036CB42AB}" type="presOf" srcId="{B3C615F6-F83D-4D4A-9035-AD1771950B6D}" destId="{73E895FC-D3E2-4837-8EDD-50A3AEF221C0}" srcOrd="0" destOrd="0" presId="urn:microsoft.com/office/officeart/2005/8/layout/hChevron3"/>
    <dgm:cxn modelId="{EC3E82AF-D061-4578-BF0C-29EB075F0698}" srcId="{B9312BAB-746D-408E-90FB-6E36770C7FAC}" destId="{AE806B45-0B04-4665-A893-60FA4EDF6D0B}" srcOrd="5" destOrd="0" parTransId="{3405351E-588E-4561-BC1B-9B0C34764DA8}" sibTransId="{63FBD2A3-F30B-4DDF-AB4F-52F4C62369D1}"/>
    <dgm:cxn modelId="{1DF3DAB4-938D-4009-AA00-1B2104790398}" srcId="{B9312BAB-746D-408E-90FB-6E36770C7FAC}" destId="{8D59C680-67A3-465D-A693-FAC71ACDFC91}" srcOrd="4" destOrd="0" parTransId="{E39977AC-26EF-4059-8781-1E484D93AEF6}" sibTransId="{6E5C917F-49D7-41D2-A36A-5E3DF2B6C5FB}"/>
    <dgm:cxn modelId="{2A0F83B6-3CD1-4DC7-8947-3952CB82A3E2}" srcId="{B9312BAB-746D-408E-90FB-6E36770C7FAC}" destId="{B3C615F6-F83D-4D4A-9035-AD1771950B6D}" srcOrd="1" destOrd="0" parTransId="{7091D1FB-3571-4CEA-9CC3-C679AC6AD1EC}" sibTransId="{8914A10E-76EE-42B8-810C-3E3870BB8C62}"/>
    <dgm:cxn modelId="{A9F917C0-4898-4DC8-B21E-4DE796EC7F0A}" srcId="{B9312BAB-746D-408E-90FB-6E36770C7FAC}" destId="{B1B23FC7-5631-49B1-9717-B678B835D331}" srcOrd="3" destOrd="0" parTransId="{298506D6-251C-41A7-9099-E0DB11BDF918}" sibTransId="{F74D880B-88A5-4F60-B522-7B31FA64B1F6}"/>
    <dgm:cxn modelId="{93BBF2C3-7F17-4CF9-B9C0-9F998266516F}" type="presOf" srcId="{AE806B45-0B04-4665-A893-60FA4EDF6D0B}" destId="{2ACEFF70-4851-4F4F-84B5-B1D53B12BFAB}" srcOrd="0" destOrd="0" presId="urn:microsoft.com/office/officeart/2005/8/layout/hChevron3"/>
    <dgm:cxn modelId="{D10960DB-81A6-4B79-AABD-E25499DC6B1C}" type="presOf" srcId="{972DD753-D015-43B7-8C04-8C766D2237B4}" destId="{CB242E03-D73F-4769-AE62-96E6C9EEC107}" srcOrd="0" destOrd="0" presId="urn:microsoft.com/office/officeart/2005/8/layout/hChevron3"/>
    <dgm:cxn modelId="{A59A97DC-495A-4564-8EA3-6536804171D5}" type="presParOf" srcId="{38E48DC4-8B89-4FD4-97C0-D72B5CE4670F}" destId="{7CEDC154-FF74-45B1-9081-88B79323A0BC}" srcOrd="0" destOrd="0" presId="urn:microsoft.com/office/officeart/2005/8/layout/hChevron3"/>
    <dgm:cxn modelId="{AF93BE95-E408-4BEF-AA89-F8D3A69C97A3}" type="presParOf" srcId="{38E48DC4-8B89-4FD4-97C0-D72B5CE4670F}" destId="{3911CCE6-0901-4BD4-B3A9-75CA05C90F59}" srcOrd="1" destOrd="0" presId="urn:microsoft.com/office/officeart/2005/8/layout/hChevron3"/>
    <dgm:cxn modelId="{6332C94B-517A-4F92-A11F-5053F4612AE0}" type="presParOf" srcId="{38E48DC4-8B89-4FD4-97C0-D72B5CE4670F}" destId="{73E895FC-D3E2-4837-8EDD-50A3AEF221C0}" srcOrd="2" destOrd="0" presId="urn:microsoft.com/office/officeart/2005/8/layout/hChevron3"/>
    <dgm:cxn modelId="{29A72975-A9A5-45D2-A8EF-9150F4EF7175}" type="presParOf" srcId="{38E48DC4-8B89-4FD4-97C0-D72B5CE4670F}" destId="{1A569CC9-FF80-4E8C-BA90-752E851A3FFA}" srcOrd="3" destOrd="0" presId="urn:microsoft.com/office/officeart/2005/8/layout/hChevron3"/>
    <dgm:cxn modelId="{9E891BEA-EF58-43AA-BDFD-E36113055BB5}" type="presParOf" srcId="{38E48DC4-8B89-4FD4-97C0-D72B5CE4670F}" destId="{CB242E03-D73F-4769-AE62-96E6C9EEC107}" srcOrd="4" destOrd="0" presId="urn:microsoft.com/office/officeart/2005/8/layout/hChevron3"/>
    <dgm:cxn modelId="{9530B45E-FEC5-426E-9BC7-8B2C8AF85943}" type="presParOf" srcId="{38E48DC4-8B89-4FD4-97C0-D72B5CE4670F}" destId="{F50BEB6D-6822-4A3A-A7FD-1E64C5DD9CFD}" srcOrd="5" destOrd="0" presId="urn:microsoft.com/office/officeart/2005/8/layout/hChevron3"/>
    <dgm:cxn modelId="{0DAD6A31-361D-4F76-9DB3-1BCDCB380DBD}" type="presParOf" srcId="{38E48DC4-8B89-4FD4-97C0-D72B5CE4670F}" destId="{F653F289-B849-4068-9FCE-0F9890E10FE9}" srcOrd="6" destOrd="0" presId="urn:microsoft.com/office/officeart/2005/8/layout/hChevron3"/>
    <dgm:cxn modelId="{03119C7E-F1BF-4E6D-8F65-0EDA11DEE415}" type="presParOf" srcId="{38E48DC4-8B89-4FD4-97C0-D72B5CE4670F}" destId="{38B5A92E-8169-47BE-9A92-0F433FE6D60A}" srcOrd="7" destOrd="0" presId="urn:microsoft.com/office/officeart/2005/8/layout/hChevron3"/>
    <dgm:cxn modelId="{BF34EBC1-3511-4A6C-9F90-3AA71A811273}" type="presParOf" srcId="{38E48DC4-8B89-4FD4-97C0-D72B5CE4670F}" destId="{3D96B25C-15DB-4495-88AB-7A46D43564CA}" srcOrd="8" destOrd="0" presId="urn:microsoft.com/office/officeart/2005/8/layout/hChevron3"/>
    <dgm:cxn modelId="{2E4DC9BC-54FF-417C-A507-C0305F898122}" type="presParOf" srcId="{38E48DC4-8B89-4FD4-97C0-D72B5CE4670F}" destId="{30FF9446-64DE-4CF4-ACA0-4AF488DA1677}" srcOrd="9" destOrd="0" presId="urn:microsoft.com/office/officeart/2005/8/layout/hChevron3"/>
    <dgm:cxn modelId="{BBFD4F43-5489-4229-9CDD-C8FB81F9E03B}" type="presParOf" srcId="{38E48DC4-8B89-4FD4-97C0-D72B5CE4670F}" destId="{2ACEFF70-4851-4F4F-84B5-B1D53B12BFAB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DC154-FF74-45B1-9081-88B79323A0BC}">
      <dsp:nvSpPr>
        <dsp:cNvPr id="0" name=""/>
        <dsp:cNvSpPr/>
      </dsp:nvSpPr>
      <dsp:spPr>
        <a:xfrm>
          <a:off x="319" y="157934"/>
          <a:ext cx="523550" cy="322161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319" y="157934"/>
        <a:ext cx="443010" cy="322161"/>
      </dsp:txXfrm>
    </dsp:sp>
    <dsp:sp modelId="{73E895FC-D3E2-4837-8EDD-50A3AEF221C0}">
      <dsp:nvSpPr>
        <dsp:cNvPr id="0" name=""/>
        <dsp:cNvSpPr/>
      </dsp:nvSpPr>
      <dsp:spPr>
        <a:xfrm>
          <a:off x="419159" y="157934"/>
          <a:ext cx="523550" cy="322161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580240" y="157934"/>
        <a:ext cx="201389" cy="322161"/>
      </dsp:txXfrm>
    </dsp:sp>
    <dsp:sp modelId="{CB242E03-D73F-4769-AE62-96E6C9EEC107}">
      <dsp:nvSpPr>
        <dsp:cNvPr id="0" name=""/>
        <dsp:cNvSpPr/>
      </dsp:nvSpPr>
      <dsp:spPr>
        <a:xfrm>
          <a:off x="837999" y="157934"/>
          <a:ext cx="523550" cy="322161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999080" y="157934"/>
        <a:ext cx="201389" cy="322161"/>
      </dsp:txXfrm>
    </dsp:sp>
    <dsp:sp modelId="{F653F289-B849-4068-9FCE-0F9890E10FE9}">
      <dsp:nvSpPr>
        <dsp:cNvPr id="0" name=""/>
        <dsp:cNvSpPr/>
      </dsp:nvSpPr>
      <dsp:spPr>
        <a:xfrm>
          <a:off x="1256839" y="157934"/>
          <a:ext cx="523550" cy="322161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1417920" y="157934"/>
        <a:ext cx="201389" cy="322161"/>
      </dsp:txXfrm>
    </dsp:sp>
    <dsp:sp modelId="{3D96B25C-15DB-4495-88AB-7A46D43564CA}">
      <dsp:nvSpPr>
        <dsp:cNvPr id="0" name=""/>
        <dsp:cNvSpPr/>
      </dsp:nvSpPr>
      <dsp:spPr>
        <a:xfrm>
          <a:off x="1675680" y="157934"/>
          <a:ext cx="523550" cy="322161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1836761" y="157934"/>
        <a:ext cx="201389" cy="322161"/>
      </dsp:txXfrm>
    </dsp:sp>
    <dsp:sp modelId="{2ACEFF70-4851-4F4F-84B5-B1D53B12BFAB}">
      <dsp:nvSpPr>
        <dsp:cNvPr id="0" name=""/>
        <dsp:cNvSpPr/>
      </dsp:nvSpPr>
      <dsp:spPr>
        <a:xfrm>
          <a:off x="2094520" y="157934"/>
          <a:ext cx="523550" cy="322161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 dirty="0"/>
        </a:p>
      </dsp:txBody>
      <dsp:txXfrm>
        <a:off x="2255601" y="157934"/>
        <a:ext cx="201389" cy="322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D89FB-5213-4E00-B82F-5C2C91F77C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BDA9F-52AA-4A11-870C-BE0D9AFF39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2CC8B-0A45-42A8-86AD-17AFB9012158}" type="datetimeFigureOut">
              <a:rPr lang="en-GB" smtClean="0"/>
              <a:t>16/11/2023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E991B-4A0A-473C-8FBF-F1B5ECD8B0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8F035-2291-497A-8008-23AF8A3832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4F332-DBE0-4B70-85FA-26E2D7B6FFC9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728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F8A06-7E0C-439E-AD56-DAF3F465B50A}" type="datetimeFigureOut">
              <a:rPr lang="en-GB" smtClean="0"/>
              <a:t>16/11/2023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7BFBA-B7A9-46F2-8B56-918A2828D4E2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7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7BFBA-B7A9-46F2-8B56-918A2828D4E2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788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Visuelt anderledes – </a:t>
            </a:r>
            <a:r>
              <a:rPr lang="da-DK" dirty="0" err="1"/>
              <a:t>evt</a:t>
            </a:r>
            <a:r>
              <a:rPr lang="da-DK" dirty="0"/>
              <a:t> rund eller flad?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7BFBA-B7A9-46F2-8B56-918A2828D4E2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92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6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1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16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1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89472580-0A7D-42C1-A288-25FE9BA40D89}"/>
              </a:ext>
            </a:extLst>
          </p:cNvPr>
          <p:cNvSpPr txBox="1"/>
          <p:nvPr userDrawn="1"/>
        </p:nvSpPr>
        <p:spPr>
          <a:xfrm>
            <a:off x="278981" y="5127471"/>
            <a:ext cx="2403640" cy="103105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 slide, er vigtig. </a:t>
            </a:r>
            <a:br>
              <a:rPr kumimoji="0" lang="da-DK" sz="1000" b="1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Bruges til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nulstille placering, størrelse og formatering af pladsholdere til layoutets oprindelige design.</a:t>
            </a:r>
            <a:b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1000" b="1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Intet indhold slettes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da-DK" sz="1000" b="1" i="0" u="none" strike="noStrike" kern="1200" cap="none" spc="0" normalizeH="0" baseline="0" noProof="1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fanen Hjem – vælg </a:t>
            </a:r>
            <a:r>
              <a:rPr kumimoji="0" lang="da-DK" altLang="da-DK" sz="1000" b="1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Nulstil</a:t>
            </a:r>
          </a:p>
        </p:txBody>
      </p:sp>
      <p:pic>
        <p:nvPicPr>
          <p:cNvPr id="11" name="4 Nulstil">
            <a:extLst>
              <a:ext uri="{FF2B5EF4-FFF2-40B4-BE49-F238E27FC236}">
                <a16:creationId xmlns:a16="http://schemas.microsoft.com/office/drawing/2014/main" id="{FF02DAAF-E7A2-4D16-8D03-A886A698E2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9556" y="5115840"/>
            <a:ext cx="547241" cy="197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 Box 4">
            <a:extLst>
              <a:ext uri="{FF2B5EF4-FFF2-40B4-BE49-F238E27FC236}">
                <a16:creationId xmlns:a16="http://schemas.microsoft.com/office/drawing/2014/main" id="{B06C9077-291F-4396-8A32-B784309900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44446" y="901060"/>
            <a:ext cx="3074676" cy="38779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900" b="1" cap="none"/>
            </a:lvl1pPr>
          </a:lstStyle>
          <a:p>
            <a:pPr lvl="0">
              <a:lnSpc>
                <a:spcPct val="100000"/>
              </a:lnSpc>
            </a:pPr>
            <a:r>
              <a:rPr lang="da-DK" sz="1200" b="1" noProof="1">
                <a:latin typeface="Arial" panose="020B0604020202020204" pitchFamily="34" charset="0"/>
                <a:cs typeface="Arial" panose="020B0604020202020204" pitchFamily="34" charset="0"/>
              </a:rPr>
              <a:t>Farvetema:</a:t>
            </a:r>
          </a:p>
          <a:p>
            <a:pPr lvl="0">
              <a:lnSpc>
                <a:spcPct val="100000"/>
              </a:lnSpc>
            </a:pPr>
            <a:endParaRPr lang="da-DK" altLang="da-DK" sz="1000" b="0" kern="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defRPr/>
            </a:pPr>
            <a:r>
              <a:rPr lang="da-DK" altLang="da-DK" sz="1000" b="0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kun farvene i </a:t>
            </a:r>
            <a:r>
              <a:rPr lang="da-DK" altLang="da-DK" sz="1000" b="1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 øverste række</a:t>
            </a:r>
            <a:r>
              <a:rPr lang="da-DK" altLang="da-DK" sz="1000" b="0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br>
              <a:rPr lang="da-DK" altLang="da-DK" sz="1000" b="0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altLang="da-DK" sz="1000" b="0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 de er </a:t>
            </a:r>
            <a:r>
              <a:rPr lang="da-DK" altLang="da-DK" sz="1000" b="1" kern="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SIK temafarver. </a:t>
            </a:r>
          </a:p>
          <a:p>
            <a:pPr marL="0" lvl="0" algn="l" defTabSz="914400" rtl="0" eaLnBrk="1" latinLnBrk="0" hangingPunct="1">
              <a:lnSpc>
                <a:spcPct val="100000"/>
              </a:lnSpc>
              <a:defRPr/>
            </a:pPr>
            <a:endParaRPr lang="da-DK" altLang="da-DK" sz="1000" b="1" kern="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defRPr/>
            </a:pPr>
            <a:endParaRPr lang="da-DK" altLang="da-DK" sz="1000" b="1" kern="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da-DK" sz="1200" b="1" noProof="1">
                <a:latin typeface="Arial" panose="020B0604020202020204" pitchFamily="34" charset="0"/>
                <a:cs typeface="Arial" panose="020B0604020202020204" pitchFamily="34" charset="0"/>
              </a:rPr>
              <a:t>Skift baggrundsfarve:</a:t>
            </a:r>
          </a:p>
          <a:p>
            <a:pPr lvl="0">
              <a:lnSpc>
                <a:spcPct val="100000"/>
              </a:lnSpc>
            </a:pPr>
            <a:endParaRPr lang="da-DK" sz="12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</a:t>
            </a: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 fanen </a:t>
            </a: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 vælg </a:t>
            </a: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Formater baggrund</a:t>
            </a:r>
            <a:endParaRPr lang="da-DK" sz="1000" b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Vælg enten </a:t>
            </a: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SIK Gul </a:t>
            </a: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SIK Turkis</a:t>
            </a: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0" noProof="1">
                <a:latin typeface="Arial" panose="020B0604020202020204" pitchFamily="34" charset="0"/>
                <a:cs typeface="Arial" panose="020B0604020202020204" pitchFamily="34" charset="0"/>
              </a:rPr>
              <a:t>fra den øverste linje i farvetemaet. </a:t>
            </a:r>
          </a:p>
          <a:p>
            <a:pPr lvl="0">
              <a:lnSpc>
                <a:spcPct val="100000"/>
              </a:lnSpc>
            </a:pPr>
            <a:endParaRPr lang="da-DK" sz="12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endParaRPr lang="da-DK" sz="12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da-DK" sz="12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SmartArt: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altLang="da-DK" sz="1000" b="0" kern="1200" cap="none" noProof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Farverne i </a:t>
            </a:r>
            <a:r>
              <a:rPr lang="da-DK" altLang="da-DK" sz="1000" b="1" kern="1200" cap="none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SmartArt</a:t>
            </a: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er automatiseret, </a:t>
            </a:r>
            <a:b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passer ikke godt med </a:t>
            </a:r>
            <a:r>
              <a:rPr lang="da-DK" altLang="da-DK" sz="1000" b="1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SIK-farverne.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altLang="da-DK" sz="1000" b="0" kern="1200" cap="none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 helst ikke </a:t>
            </a:r>
            <a:r>
              <a:rPr lang="da-DK" altLang="da-DK" sz="1000" b="1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Skift farver </a:t>
            </a: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lang="da-DK" altLang="da-DK" sz="1000" b="1" kern="1200" cap="none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SmartArt</a:t>
            </a:r>
            <a:r>
              <a:rPr lang="da-DK" altLang="da-DK" sz="1000" b="1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menuen, men tilpas farverne manuelt i </a:t>
            </a:r>
            <a:b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stedet.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</a:pPr>
            <a:r>
              <a:rPr lang="da-DK" altLang="da-DK" sz="1000" b="0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Vælg i stedet farver fra øverste række i farveteamet, via </a:t>
            </a:r>
            <a:r>
              <a:rPr lang="da-DK" altLang="da-DK" sz="1000" b="1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Fyldfarve til figur.</a:t>
            </a:r>
          </a:p>
        </p:txBody>
      </p:sp>
      <p:sp>
        <p:nvSpPr>
          <p:cNvPr id="54" name="AutoShape 4">
            <a:extLst>
              <a:ext uri="{FF2B5EF4-FFF2-40B4-BE49-F238E27FC236}">
                <a16:creationId xmlns:a16="http://schemas.microsoft.com/office/drawing/2014/main" id="{CAC4DA49-2D82-469F-B848-B87A672AFDAF}"/>
              </a:ext>
            </a:extLst>
          </p:cNvPr>
          <p:cNvSpPr>
            <a:spLocks/>
          </p:cNvSpPr>
          <p:nvPr userDrawn="1"/>
        </p:nvSpPr>
        <p:spPr bwMode="gray">
          <a:xfrm>
            <a:off x="273159" y="3481206"/>
            <a:ext cx="2501369" cy="124649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 defTabSz="91449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da-DK" sz="1200" b="1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Indsæt dato/sidetal eller </a:t>
            </a:r>
            <a:br>
              <a:rPr lang="da-DK" sz="1200" b="1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200" b="1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sidefod på alle slides</a:t>
            </a:r>
          </a:p>
          <a:p>
            <a:pPr algn="l" defTabSz="914491" fontAlgn="base">
              <a:lnSpc>
                <a:spcPct val="100000"/>
              </a:lnSpc>
              <a:spcAft>
                <a:spcPct val="0"/>
              </a:spcAft>
              <a:defRPr/>
            </a:pPr>
            <a:endParaRPr kumimoji="0" lang="da-DK" altLang="da-DK" sz="1200" b="0" i="0" u="none" strike="noStrike" kern="1200" cap="none" spc="0" normalizeH="0" baseline="0" noProof="1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 algn="l" defTabSz="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177800" algn="l"/>
              </a:tabLst>
              <a:defRPr/>
            </a:pPr>
            <a:r>
              <a:rPr lang="da-DK" sz="100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da-DK" sz="1000" b="1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</a:t>
            </a:r>
            <a:r>
              <a:rPr lang="da-DK" sz="100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sz="1000" b="1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endParaRPr lang="da-DK" sz="100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 defTabSz="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177800" algn="l"/>
              </a:tabLst>
              <a:defRPr/>
            </a:pPr>
            <a:r>
              <a:rPr lang="da-DK" sz="100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ved </a:t>
            </a:r>
            <a:r>
              <a:rPr lang="da-DK" sz="1000" b="1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</a:t>
            </a:r>
            <a:r>
              <a:rPr lang="da-DK" sz="100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(vælg </a:t>
            </a:r>
            <a:r>
              <a:rPr lang="da-DK" sz="1000" b="1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kun på dette slide</a:t>
            </a:r>
            <a:r>
              <a:rPr lang="da-DK" sz="100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slidenummer og tekst i sidefoden (vælg </a:t>
            </a:r>
            <a:r>
              <a:rPr lang="da-DK" sz="1000" b="1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alle)</a:t>
            </a:r>
          </a:p>
        </p:txBody>
      </p:sp>
      <p:sp>
        <p:nvSpPr>
          <p:cNvPr id="57" name="TextBox 17">
            <a:extLst>
              <a:ext uri="{FF2B5EF4-FFF2-40B4-BE49-F238E27FC236}">
                <a16:creationId xmlns:a16="http://schemas.microsoft.com/office/drawing/2014/main" id="{E1318884-99BF-4030-A3FF-B5BA192017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48933" y="901060"/>
            <a:ext cx="2818143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et billede:</a:t>
            </a:r>
          </a:p>
          <a:p>
            <a:pPr algn="l" eaLnBrk="1" hangingPunct="1">
              <a:lnSpc>
                <a:spcPct val="100000"/>
              </a:lnSpc>
              <a:defRPr/>
            </a:pPr>
            <a:endParaRPr lang="da-DK" sz="12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None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Ligger der et lag med grafik over </a:t>
            </a:r>
            <a:b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billedet: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None/>
              <a:tabLst>
                <a:tab pos="177800" algn="l"/>
              </a:tabLst>
              <a:defRPr/>
            </a:pPr>
            <a:endParaRPr lang="da-DK" sz="10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først laget bagerst, højreklik og vælg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Placer bagerst</a:t>
            </a:r>
          </a:p>
          <a:p>
            <a:pPr marL="171450" indent="-1714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à"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Klik på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ikonet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 midten af pladsholderen/ligger der i forvejen et billede,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højreklik på billedet og vælg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Skift billede.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i="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r>
              <a:rPr lang="da-DK" sz="1000" i="0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billedet lægger sig forrest på slidet - Højreklik på billedet og </a:t>
            </a:r>
            <a:r>
              <a:rPr lang="da-DK" sz="1000" b="1" i="0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det bagud igen.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1" i="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1" i="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lnSpc>
                <a:spcPct val="100000"/>
              </a:lnSpc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Beskær/flyt billede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menuen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Billedformatering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der fremkommer, når man </a:t>
            </a:r>
            <a:b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markerer et billede, </a:t>
            </a:r>
            <a:b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rug </a:t>
            </a:r>
            <a:r>
              <a:rPr lang="da-DK" sz="1000" b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Beskæ</a:t>
            </a: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r.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r>
              <a:rPr lang="da-DK" sz="1000" b="0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Herfra beskæres/flyttes billedet ved at trække i et af billedets hjørner og holde SHIFT nede, sådan proportionerne holdes.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77800" algn="l"/>
              </a:tabLst>
              <a:defRPr/>
            </a:pPr>
            <a:endParaRPr lang="da-DK" sz="1000" b="0" kern="1200" noProof="1">
              <a:solidFill>
                <a:srgbClr val="3B3B3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tabLst>
                <a:tab pos="177800" algn="l"/>
              </a:tabLst>
              <a:defRPr/>
            </a:pPr>
            <a:r>
              <a:rPr lang="da-DK" sz="1000" b="0" i="1" kern="1200" noProof="1">
                <a:solidFill>
                  <a:srgbClr val="3B3B3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NB. Du kan også flytte rundt på billedet i pladsholderen uden at skalere billedet </a:t>
            </a:r>
          </a:p>
          <a:p>
            <a: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tabLst>
                <a:tab pos="177800" algn="l"/>
              </a:tabLst>
              <a:defRPr/>
            </a:pPr>
            <a:endParaRPr lang="da-DK" sz="1000" b="1" i="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20">
            <a:extLst>
              <a:ext uri="{FF2B5EF4-FFF2-40B4-BE49-F238E27FC236}">
                <a16:creationId xmlns:a16="http://schemas.microsoft.com/office/drawing/2014/main" id="{B1D3216D-037A-4F28-9ACD-BF868984F8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8981" y="1566961"/>
            <a:ext cx="2885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da-DK" sz="1200" b="1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Punktopstiling og typografi-niveauer</a:t>
            </a:r>
          </a:p>
          <a:p>
            <a:pPr algn="l" eaLnBrk="1" hangingPunct="1">
              <a:lnSpc>
                <a:spcPct val="100000"/>
              </a:lnSpc>
              <a:defRPr/>
            </a:pPr>
            <a:endParaRPr lang="da-DK" sz="1200" kern="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 eaLnBrk="1" hangingPunct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defRPr/>
            </a:pPr>
            <a:r>
              <a:rPr lang="da-DK" sz="100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knapperne </a:t>
            </a:r>
            <a:r>
              <a:rPr lang="da-DK" sz="1000" b="1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Forøg/Formindsk Indryk </a:t>
            </a:r>
            <a:r>
              <a:rPr kumimoji="0" lang="da-DK" sz="10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a-DK" sz="1000" b="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 </a:t>
            </a:r>
            <a:r>
              <a:rPr kumimoji="0" lang="da-DK" altLang="da-DK" sz="1000" b="0" i="0" u="none" strike="noStrike" kern="1200" cap="none" spc="0" normalizeH="0" baseline="0" noProof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lang="da-DK" sz="1000" b="0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Afsnit eller brug tabulator for at skifte mellem de forskellige tekst niveauer</a:t>
            </a:r>
          </a:p>
        </p:txBody>
      </p:sp>
      <p:sp>
        <p:nvSpPr>
          <p:cNvPr id="70" name="Title 69">
            <a:extLst>
              <a:ext uri="{FF2B5EF4-FFF2-40B4-BE49-F238E27FC236}">
                <a16:creationId xmlns:a16="http://schemas.microsoft.com/office/drawing/2014/main" id="{975E65CD-18A6-465C-A4CD-0D25BD4D5D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176" y="246751"/>
            <a:ext cx="2403514" cy="553994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1"/>
              <a:t>Brugerguide</a:t>
            </a: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968765C5-9E34-4741-8AB3-D6657E548E7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53665" y="359657"/>
            <a:ext cx="2822737" cy="330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Billeder:</a:t>
            </a:r>
            <a:endParaRPr lang="da-DK" sz="120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0B2FC5C7-7ED1-4F89-B34D-64570143D2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48315" y="359657"/>
            <a:ext cx="2947532" cy="330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Farver:</a:t>
            </a:r>
            <a:endParaRPr lang="da-DK" sz="120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BBED313-FABC-4BE8-AF66-8F2ECB6BA3B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10399672"/>
              </p:ext>
            </p:extLst>
          </p:nvPr>
        </p:nvGraphicFramePr>
        <p:xfrm>
          <a:off x="7330921" y="5584717"/>
          <a:ext cx="2618390" cy="638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7" name="Billede 36">
            <a:extLst>
              <a:ext uri="{FF2B5EF4-FFF2-40B4-BE49-F238E27FC236}">
                <a16:creationId xmlns:a16="http://schemas.microsoft.com/office/drawing/2014/main" id="{A2DC090E-5988-4A00-A40C-695F65A9EDA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772172" y="3429186"/>
            <a:ext cx="344269" cy="545093"/>
          </a:xfrm>
          <a:prstGeom prst="rect">
            <a:avLst/>
          </a:prstGeom>
        </p:spPr>
      </p:pic>
      <p:grpSp>
        <p:nvGrpSpPr>
          <p:cNvPr id="43" name="Gruppe 42">
            <a:extLst>
              <a:ext uri="{FF2B5EF4-FFF2-40B4-BE49-F238E27FC236}">
                <a16:creationId xmlns:a16="http://schemas.microsoft.com/office/drawing/2014/main" id="{30498F84-C834-4E6B-8762-847F6FBF5124}"/>
              </a:ext>
            </a:extLst>
          </p:cNvPr>
          <p:cNvGrpSpPr/>
          <p:nvPr userDrawn="1"/>
        </p:nvGrpSpPr>
        <p:grpSpPr>
          <a:xfrm>
            <a:off x="10323045" y="735680"/>
            <a:ext cx="1589974" cy="1345835"/>
            <a:chOff x="10177771" y="686213"/>
            <a:chExt cx="1463515" cy="1238794"/>
          </a:xfrm>
        </p:grpSpPr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6AD61A20-2950-4129-8806-D450278DF3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10182777" y="686213"/>
              <a:ext cx="1458509" cy="123879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0437E5B-10FF-4E2B-BFF3-5A1C12EDC1E5}"/>
                </a:ext>
              </a:extLst>
            </p:cNvPr>
            <p:cNvSpPr/>
            <p:nvPr userDrawn="1"/>
          </p:nvSpPr>
          <p:spPr>
            <a:xfrm>
              <a:off x="10177771" y="696239"/>
              <a:ext cx="1441645" cy="446452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000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8DBB6886-1368-4DC6-AC9D-280156072B70}"/>
              </a:ext>
            </a:extLst>
          </p:cNvPr>
          <p:cNvGrpSpPr/>
          <p:nvPr userDrawn="1"/>
        </p:nvGrpSpPr>
        <p:grpSpPr>
          <a:xfrm>
            <a:off x="416665" y="2418698"/>
            <a:ext cx="2414066" cy="666056"/>
            <a:chOff x="2155329" y="1954961"/>
            <a:chExt cx="2414066" cy="666056"/>
          </a:xfrm>
        </p:grpSpPr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F4F36A9D-9D3B-4FCE-9A73-C621522E9C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5329" y="1982125"/>
              <a:ext cx="2414066" cy="638892"/>
            </a:xfrm>
            <a:prstGeom prst="rect">
              <a:avLst/>
            </a:prstGeom>
          </p:spPr>
        </p:pic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ED225C2D-1DF0-422F-AF47-724698D46FAF}"/>
                </a:ext>
              </a:extLst>
            </p:cNvPr>
            <p:cNvSpPr/>
            <p:nvPr userDrawn="1"/>
          </p:nvSpPr>
          <p:spPr>
            <a:xfrm>
              <a:off x="2762067" y="1954961"/>
              <a:ext cx="390586" cy="29413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a-DK" noProof="1"/>
            </a:p>
          </p:txBody>
        </p:sp>
      </p:grpSp>
      <p:pic>
        <p:nvPicPr>
          <p:cNvPr id="21" name="Billede 20">
            <a:extLst>
              <a:ext uri="{FF2B5EF4-FFF2-40B4-BE49-F238E27FC236}">
                <a16:creationId xmlns:a16="http://schemas.microsoft.com/office/drawing/2014/main" id="{F7B94FED-2657-4795-BBB8-C7DA630E6B9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65229" y="908158"/>
            <a:ext cx="857250" cy="561975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6142E7B7-03AD-4EC4-B426-F20EEDF039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416449" y="3377830"/>
            <a:ext cx="383124" cy="510831"/>
          </a:xfrm>
          <a:prstGeom prst="rect">
            <a:avLst/>
          </a:prstGeom>
        </p:spPr>
      </p:pic>
      <p:pic>
        <p:nvPicPr>
          <p:cNvPr id="61" name="Billede 60">
            <a:extLst>
              <a:ext uri="{FF2B5EF4-FFF2-40B4-BE49-F238E27FC236}">
                <a16:creationId xmlns:a16="http://schemas.microsoft.com/office/drawing/2014/main" id="{17A9AED7-5F8F-4E4B-B3BC-17170767F3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7660" y="1700808"/>
            <a:ext cx="407328" cy="467386"/>
          </a:xfrm>
          <a:prstGeom prst="rect">
            <a:avLst/>
          </a:prstGeom>
        </p:spPr>
      </p:pic>
      <p:grpSp>
        <p:nvGrpSpPr>
          <p:cNvPr id="29" name="Gruppe 28">
            <a:extLst>
              <a:ext uri="{FF2B5EF4-FFF2-40B4-BE49-F238E27FC236}">
                <a16:creationId xmlns:a16="http://schemas.microsoft.com/office/drawing/2014/main" id="{BF4183A3-014C-431C-9022-373B13816E9D}"/>
              </a:ext>
            </a:extLst>
          </p:cNvPr>
          <p:cNvGrpSpPr/>
          <p:nvPr userDrawn="1"/>
        </p:nvGrpSpPr>
        <p:grpSpPr>
          <a:xfrm>
            <a:off x="10323045" y="2793202"/>
            <a:ext cx="1589974" cy="2243708"/>
            <a:chOff x="10305489" y="2553444"/>
            <a:chExt cx="1606685" cy="2270948"/>
          </a:xfrm>
        </p:grpSpPr>
        <p:pic>
          <p:nvPicPr>
            <p:cNvPr id="7" name="Billede 6" descr="Et billede, der indeholder bord&#10;&#10;Automatisk genereret beskrivelse">
              <a:extLst>
                <a:ext uri="{FF2B5EF4-FFF2-40B4-BE49-F238E27FC236}">
                  <a16:creationId xmlns:a16="http://schemas.microsoft.com/office/drawing/2014/main" id="{8E975853-65DC-4116-9752-1DE174BC0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10305489" y="2553444"/>
              <a:ext cx="1606685" cy="2270948"/>
            </a:xfrm>
            <a:prstGeom prst="rect">
              <a:avLst/>
            </a:prstGeom>
          </p:spPr>
        </p:pic>
        <p:sp>
          <p:nvSpPr>
            <p:cNvPr id="46" name="Rectangle 47">
              <a:extLst>
                <a:ext uri="{FF2B5EF4-FFF2-40B4-BE49-F238E27FC236}">
                  <a16:creationId xmlns:a16="http://schemas.microsoft.com/office/drawing/2014/main" id="{46D996C8-1419-4931-813C-46D6EE1BA31A}"/>
                </a:ext>
              </a:extLst>
            </p:cNvPr>
            <p:cNvSpPr/>
            <p:nvPr userDrawn="1"/>
          </p:nvSpPr>
          <p:spPr>
            <a:xfrm>
              <a:off x="10308468" y="3376070"/>
              <a:ext cx="308809" cy="340962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1"/>
            </a:p>
          </p:txBody>
        </p:sp>
        <p:grpSp>
          <p:nvGrpSpPr>
            <p:cNvPr id="19" name="Gruppe 18">
              <a:extLst>
                <a:ext uri="{FF2B5EF4-FFF2-40B4-BE49-F238E27FC236}">
                  <a16:creationId xmlns:a16="http://schemas.microsoft.com/office/drawing/2014/main" id="{A5648F8B-B541-458E-BE4A-D035E82FF9CC}"/>
                </a:ext>
              </a:extLst>
            </p:cNvPr>
            <p:cNvGrpSpPr/>
            <p:nvPr userDrawn="1"/>
          </p:nvGrpSpPr>
          <p:grpSpPr>
            <a:xfrm>
              <a:off x="10699442" y="3392353"/>
              <a:ext cx="188548" cy="288675"/>
              <a:chOff x="10679460" y="5048841"/>
              <a:chExt cx="205072" cy="45781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D803495-C2AF-42A9-9732-2BAC73C69E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79460" y="5048841"/>
                <a:ext cx="205072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70781FF-F7FF-4B0B-96F0-98C60812980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0679461" y="5048841"/>
                <a:ext cx="205071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uppe 46">
              <a:extLst>
                <a:ext uri="{FF2B5EF4-FFF2-40B4-BE49-F238E27FC236}">
                  <a16:creationId xmlns:a16="http://schemas.microsoft.com/office/drawing/2014/main" id="{AB9E95FE-9A6E-461E-B304-4CBAD23DF352}"/>
                </a:ext>
              </a:extLst>
            </p:cNvPr>
            <p:cNvGrpSpPr/>
            <p:nvPr userDrawn="1"/>
          </p:nvGrpSpPr>
          <p:grpSpPr>
            <a:xfrm>
              <a:off x="10998323" y="3392353"/>
              <a:ext cx="188548" cy="288675"/>
              <a:chOff x="10679460" y="5048841"/>
              <a:chExt cx="205072" cy="457814"/>
            </a:xfrm>
          </p:grpSpPr>
          <p:cxnSp>
            <p:nvCxnSpPr>
              <p:cNvPr id="48" name="Straight Connector 34">
                <a:extLst>
                  <a:ext uri="{FF2B5EF4-FFF2-40B4-BE49-F238E27FC236}">
                    <a16:creationId xmlns:a16="http://schemas.microsoft.com/office/drawing/2014/main" id="{2230D420-19CB-4D68-902A-4B9766F6D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79460" y="5048841"/>
                <a:ext cx="205072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37">
                <a:extLst>
                  <a:ext uri="{FF2B5EF4-FFF2-40B4-BE49-F238E27FC236}">
                    <a16:creationId xmlns:a16="http://schemas.microsoft.com/office/drawing/2014/main" id="{FC6C9049-1B9F-49E4-BFEE-6DB6D4C1388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0679461" y="5048841"/>
                <a:ext cx="205071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34CF3F57-4631-40D0-92D6-6F6C498C04ED}"/>
                </a:ext>
              </a:extLst>
            </p:cNvPr>
            <p:cNvGrpSpPr/>
            <p:nvPr userDrawn="1"/>
          </p:nvGrpSpPr>
          <p:grpSpPr>
            <a:xfrm>
              <a:off x="11297204" y="3392353"/>
              <a:ext cx="188548" cy="288675"/>
              <a:chOff x="10679460" y="5048841"/>
              <a:chExt cx="205072" cy="457814"/>
            </a:xfrm>
          </p:grpSpPr>
          <p:cxnSp>
            <p:nvCxnSpPr>
              <p:cNvPr id="53" name="Straight Connector 34">
                <a:extLst>
                  <a:ext uri="{FF2B5EF4-FFF2-40B4-BE49-F238E27FC236}">
                    <a16:creationId xmlns:a16="http://schemas.microsoft.com/office/drawing/2014/main" id="{1051D3E5-1237-4D65-AA92-A74FDF3718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79460" y="5048841"/>
                <a:ext cx="205072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37">
                <a:extLst>
                  <a:ext uri="{FF2B5EF4-FFF2-40B4-BE49-F238E27FC236}">
                    <a16:creationId xmlns:a16="http://schemas.microsoft.com/office/drawing/2014/main" id="{10AE681D-464E-4462-ADB7-73C354BBD7F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0679461" y="5048841"/>
                <a:ext cx="205071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pe 55">
              <a:extLst>
                <a:ext uri="{FF2B5EF4-FFF2-40B4-BE49-F238E27FC236}">
                  <a16:creationId xmlns:a16="http://schemas.microsoft.com/office/drawing/2014/main" id="{07872489-7918-4704-B547-E70542BE644C}"/>
                </a:ext>
              </a:extLst>
            </p:cNvPr>
            <p:cNvGrpSpPr/>
            <p:nvPr userDrawn="1"/>
          </p:nvGrpSpPr>
          <p:grpSpPr>
            <a:xfrm>
              <a:off x="11596084" y="3392353"/>
              <a:ext cx="188548" cy="288675"/>
              <a:chOff x="10679460" y="5048841"/>
              <a:chExt cx="205072" cy="457814"/>
            </a:xfrm>
          </p:grpSpPr>
          <p:cxnSp>
            <p:nvCxnSpPr>
              <p:cNvPr id="62" name="Straight Connector 34">
                <a:extLst>
                  <a:ext uri="{FF2B5EF4-FFF2-40B4-BE49-F238E27FC236}">
                    <a16:creationId xmlns:a16="http://schemas.microsoft.com/office/drawing/2014/main" id="{437E1FEA-259E-4682-B127-BDE15448AA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79460" y="5048841"/>
                <a:ext cx="205072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37">
                <a:extLst>
                  <a:ext uri="{FF2B5EF4-FFF2-40B4-BE49-F238E27FC236}">
                    <a16:creationId xmlns:a16="http://schemas.microsoft.com/office/drawing/2014/main" id="{407C59C2-F497-43D7-8321-C009EDB253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0679461" y="5048841"/>
                <a:ext cx="205071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C35B77D2-9EC6-4871-ABB0-250988C1898E}"/>
                </a:ext>
              </a:extLst>
            </p:cNvPr>
            <p:cNvGrpSpPr/>
            <p:nvPr userDrawn="1"/>
          </p:nvGrpSpPr>
          <p:grpSpPr>
            <a:xfrm>
              <a:off x="10988052" y="3824718"/>
              <a:ext cx="765769" cy="831905"/>
              <a:chOff x="10679460" y="5048841"/>
              <a:chExt cx="205072" cy="457814"/>
            </a:xfrm>
          </p:grpSpPr>
          <p:cxnSp>
            <p:nvCxnSpPr>
              <p:cNvPr id="65" name="Straight Connector 34">
                <a:extLst>
                  <a:ext uri="{FF2B5EF4-FFF2-40B4-BE49-F238E27FC236}">
                    <a16:creationId xmlns:a16="http://schemas.microsoft.com/office/drawing/2014/main" id="{8191FD9A-B53D-4A1F-9834-9C223A17119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79460" y="5048841"/>
                <a:ext cx="205072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37">
                <a:extLst>
                  <a:ext uri="{FF2B5EF4-FFF2-40B4-BE49-F238E27FC236}">
                    <a16:creationId xmlns:a16="http://schemas.microsoft.com/office/drawing/2014/main" id="{375C8094-58F0-40CF-A9E1-18C22BA591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0679461" y="5048841"/>
                <a:ext cx="205071" cy="45781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uppe 39">
            <a:extLst>
              <a:ext uri="{FF2B5EF4-FFF2-40B4-BE49-F238E27FC236}">
                <a16:creationId xmlns:a16="http://schemas.microsoft.com/office/drawing/2014/main" id="{FC11857B-55E6-4723-AAD1-895DB3598081}"/>
              </a:ext>
            </a:extLst>
          </p:cNvPr>
          <p:cNvGrpSpPr/>
          <p:nvPr userDrawn="1"/>
        </p:nvGrpSpPr>
        <p:grpSpPr>
          <a:xfrm>
            <a:off x="9677986" y="3942833"/>
            <a:ext cx="330336" cy="446942"/>
            <a:chOff x="9903682" y="3974885"/>
            <a:chExt cx="330336" cy="446942"/>
          </a:xfrm>
        </p:grpSpPr>
        <p:pic>
          <p:nvPicPr>
            <p:cNvPr id="41" name="Billede 40" descr="Et billede, der indeholder tekst&#10;&#10;Automatisk genereret beskrivelse">
              <a:extLst>
                <a:ext uri="{FF2B5EF4-FFF2-40B4-BE49-F238E27FC236}">
                  <a16:creationId xmlns:a16="http://schemas.microsoft.com/office/drawing/2014/main" id="{481D7A41-17A0-49BE-AC39-183040E8C6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9903682" y="3992405"/>
              <a:ext cx="330336" cy="420427"/>
            </a:xfrm>
            <a:prstGeom prst="rect">
              <a:avLst/>
            </a:prstGeom>
          </p:spPr>
        </p:pic>
        <p:grpSp>
          <p:nvGrpSpPr>
            <p:cNvPr id="67" name="Gruppe 66">
              <a:extLst>
                <a:ext uri="{FF2B5EF4-FFF2-40B4-BE49-F238E27FC236}">
                  <a16:creationId xmlns:a16="http://schemas.microsoft.com/office/drawing/2014/main" id="{FC12BE07-4415-4595-82BB-6A5DEC265D57}"/>
                </a:ext>
              </a:extLst>
            </p:cNvPr>
            <p:cNvGrpSpPr/>
            <p:nvPr userDrawn="1"/>
          </p:nvGrpSpPr>
          <p:grpSpPr>
            <a:xfrm>
              <a:off x="9903682" y="3974885"/>
              <a:ext cx="291920" cy="446942"/>
              <a:chOff x="10679460" y="5048841"/>
              <a:chExt cx="205072" cy="457814"/>
            </a:xfrm>
          </p:grpSpPr>
          <p:cxnSp>
            <p:nvCxnSpPr>
              <p:cNvPr id="68" name="Straight Connector 34">
                <a:extLst>
                  <a:ext uri="{FF2B5EF4-FFF2-40B4-BE49-F238E27FC236}">
                    <a16:creationId xmlns:a16="http://schemas.microsoft.com/office/drawing/2014/main" id="{879BDD4E-134A-4C23-BC1D-774CDCCD72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79460" y="5048841"/>
                <a:ext cx="205072" cy="457814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37">
                <a:extLst>
                  <a:ext uri="{FF2B5EF4-FFF2-40B4-BE49-F238E27FC236}">
                    <a16:creationId xmlns:a16="http://schemas.microsoft.com/office/drawing/2014/main" id="{FB325DA9-EDBB-485E-9CB8-B67EF5DE54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0679461" y="5048841"/>
                <a:ext cx="205071" cy="457814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TextBox 17">
            <a:extLst>
              <a:ext uri="{FF2B5EF4-FFF2-40B4-BE49-F238E27FC236}">
                <a16:creationId xmlns:a16="http://schemas.microsoft.com/office/drawing/2014/main" id="{FE0C2136-7395-42D0-B291-627F412EC5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8981" y="1025423"/>
            <a:ext cx="2899543" cy="330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a-DK" sz="1200" b="1" kern="0" noProof="1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Billeder:</a:t>
            </a:r>
            <a:endParaRPr lang="da-DK" sz="1200" kern="0" noProof="1">
              <a:solidFill>
                <a:srgbClr val="3B3B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70B14A15-9CAC-4B44-95C5-3459EDEB0743}"/>
              </a:ext>
            </a:extLst>
          </p:cNvPr>
          <p:cNvGrpSpPr/>
          <p:nvPr userDrawn="1"/>
        </p:nvGrpSpPr>
        <p:grpSpPr>
          <a:xfrm>
            <a:off x="7324286" y="4905164"/>
            <a:ext cx="2370958" cy="645944"/>
            <a:chOff x="7148315" y="3121985"/>
            <a:chExt cx="2341989" cy="655375"/>
          </a:xfrm>
        </p:grpSpPr>
        <p:pic>
          <p:nvPicPr>
            <p:cNvPr id="36" name="Billede 35">
              <a:extLst>
                <a:ext uri="{FF2B5EF4-FFF2-40B4-BE49-F238E27FC236}">
                  <a16:creationId xmlns:a16="http://schemas.microsoft.com/office/drawing/2014/main" id="{7ED63971-219A-45E2-9A63-D0414862E3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/>
            <a:srcRect l="37782" r="31395"/>
            <a:stretch/>
          </p:blipFill>
          <p:spPr>
            <a:xfrm>
              <a:off x="7148315" y="3121985"/>
              <a:ext cx="2341989" cy="655375"/>
            </a:xfrm>
            <a:prstGeom prst="rect">
              <a:avLst/>
            </a:prstGeom>
          </p:spPr>
        </p:pic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D2972658-03D5-4EEC-94FE-4E8CF9A22C77}"/>
                </a:ext>
              </a:extLst>
            </p:cNvPr>
            <p:cNvSpPr/>
            <p:nvPr userDrawn="1"/>
          </p:nvSpPr>
          <p:spPr>
            <a:xfrm>
              <a:off x="7148315" y="3248980"/>
              <a:ext cx="771046" cy="174519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000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2" name="Tekstfelt 81">
            <a:extLst>
              <a:ext uri="{FF2B5EF4-FFF2-40B4-BE49-F238E27FC236}">
                <a16:creationId xmlns:a16="http://schemas.microsoft.com/office/drawing/2014/main" id="{CFD32A84-3321-48C8-BC54-0C0766626181}"/>
              </a:ext>
            </a:extLst>
          </p:cNvPr>
          <p:cNvSpPr txBox="1"/>
          <p:nvPr userDrawn="1"/>
        </p:nvSpPr>
        <p:spPr>
          <a:xfrm>
            <a:off x="10257010" y="5133977"/>
            <a:ext cx="17352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a-DK" alt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Hvis du gerne vil bruge farverne i </a:t>
            </a:r>
            <a:r>
              <a:rPr kumimoji="0" lang="da-DK" altLang="da-DK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SmartArt</a:t>
            </a:r>
            <a:r>
              <a:rPr kumimoji="0" lang="da-DK" alt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da-DK" alt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alt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så vælg udelukkende </a:t>
            </a:r>
            <a:r>
              <a:rPr kumimoji="0" lang="da-DK" alt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Farverig i den venstre kolonne. </a:t>
            </a:r>
            <a:endParaRPr kumimoji="0" lang="da-DK" sz="1000" b="0" i="0" u="none" strike="noStrike" kern="1200" cap="none" spc="0" normalizeH="0" baseline="0" noProof="1">
              <a:ln>
                <a:noFill/>
              </a:ln>
              <a:solidFill>
                <a:srgbClr val="2A2A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39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todel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 descr="Shape&#10;&#10;Description automatically generated">
            <a:extLst>
              <a:ext uri="{FF2B5EF4-FFF2-40B4-BE49-F238E27FC236}">
                <a16:creationId xmlns:a16="http://schemas.microsoft.com/office/drawing/2014/main" id="{B8B3851F-9B9C-4D53-926E-B2469A219C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38" y="0"/>
            <a:ext cx="6092075" cy="6858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E343F037-C501-403E-83B9-5AE0AC16C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369" y="1779304"/>
            <a:ext cx="4945261" cy="1972611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35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A9FA2E0-1B16-460A-9ECE-11ED1CEDE78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69369" y="4041067"/>
            <a:ext cx="4945261" cy="1683457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67CDA23-E219-4842-AA5C-FB6E609B0B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593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rgbClr val="2A2A2A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dirty="0"/>
              <a:t>Navn Navnesen 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4E32F602-E3F6-45FC-9C3F-38CCBE1C06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593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rgbClr val="2A2A2A"/>
                </a:solidFill>
              </a:defRPr>
            </a:lvl1pPr>
          </a:lstStyle>
          <a:p>
            <a:pPr marL="0" lvl="0"/>
            <a:r>
              <a:rPr lang="da-DK" dirty="0"/>
              <a:t>Titel </a:t>
            </a:r>
          </a:p>
        </p:txBody>
      </p:sp>
      <p:sp>
        <p:nvSpPr>
          <p:cNvPr id="31" name="Pladsholder til dato 6">
            <a:extLst>
              <a:ext uri="{FF2B5EF4-FFF2-40B4-BE49-F238E27FC236}">
                <a16:creationId xmlns:a16="http://schemas.microsoft.com/office/drawing/2014/main" id="{89453CB9-947E-48D5-A16E-1050A85535E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1848917" cy="129600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1" name="Graphic 22">
            <a:extLst>
              <a:ext uri="{FF2B5EF4-FFF2-40B4-BE49-F238E27FC236}">
                <a16:creationId xmlns:a16="http://schemas.microsoft.com/office/drawing/2014/main" id="{EECA2DF2-1D35-47A0-9CB2-47E209C01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3999" y="288000"/>
            <a:ext cx="1476000" cy="442800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B089F19-6259-493F-A6C3-89AAA87612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0" y="0"/>
            <a:ext cx="609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5D0DA14-DDE2-4B3B-906F-4FF84837CD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4800" y="0"/>
            <a:ext cx="6092074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 bIns="6912000"/>
          <a:lstStyle>
            <a:lvl1pPr marL="0" indent="0">
              <a:spcBef>
                <a:spcPts val="0"/>
              </a:spcBef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370326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todelt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 descr="Shape&#10;&#10;Description automatically generated">
            <a:extLst>
              <a:ext uri="{FF2B5EF4-FFF2-40B4-BE49-F238E27FC236}">
                <a16:creationId xmlns:a16="http://schemas.microsoft.com/office/drawing/2014/main" id="{2F07A473-C655-47C5-B4C8-C22E0350B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38" y="0"/>
            <a:ext cx="6092075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D2EEE5-0255-4DC4-8C79-F5C844686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369" y="1779304"/>
            <a:ext cx="4945261" cy="1972611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35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6F436CA-D9B5-4AA9-9229-22456BE31DC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69369" y="4041067"/>
            <a:ext cx="4945261" cy="1683457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4BA4C97-51E9-4D77-987B-5EF3EE7AE6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593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rgbClr val="2A2A2A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dirty="0"/>
              <a:t>Navn Navnesen 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C9DBACA-9263-45FA-9269-07079A58BC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593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rgbClr val="2A2A2A"/>
                </a:solidFill>
              </a:defRPr>
            </a:lvl1pPr>
          </a:lstStyle>
          <a:p>
            <a:pPr marL="0" lvl="0"/>
            <a:r>
              <a:rPr lang="da-DK" dirty="0"/>
              <a:t>Titel </a:t>
            </a:r>
          </a:p>
        </p:txBody>
      </p:sp>
      <p:sp>
        <p:nvSpPr>
          <p:cNvPr id="25" name="Pladsholder til dato 6">
            <a:extLst>
              <a:ext uri="{FF2B5EF4-FFF2-40B4-BE49-F238E27FC236}">
                <a16:creationId xmlns:a16="http://schemas.microsoft.com/office/drawing/2014/main" id="{C4D8D23A-26B4-4ADA-996F-E03EEB6BAC4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1848917" cy="129600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4" name="Graphic 22">
            <a:extLst>
              <a:ext uri="{FF2B5EF4-FFF2-40B4-BE49-F238E27FC236}">
                <a16:creationId xmlns:a16="http://schemas.microsoft.com/office/drawing/2014/main" id="{22275679-B32D-49BD-A4B6-52562AFC80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3999" y="288000"/>
            <a:ext cx="1476000" cy="442800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45D54BC5-B32E-4BD6-B834-06D92ECEA1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0" y="0"/>
            <a:ext cx="609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D18B4EF-3A49-47F3-8076-FBB9646E48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4800" y="0"/>
            <a:ext cx="6092074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 bIns="6912000"/>
          <a:lstStyle>
            <a:lvl1pPr marL="0" indent="0">
              <a:spcBef>
                <a:spcPts val="0"/>
              </a:spcBef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869159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551A30E-5500-487B-A0CA-56574588B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64AC720-FBFD-49D0-A64F-6F928052E2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2F27F9-B6D1-4B2F-A7BF-991E22A09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9E5AB34-5846-4069-A0AC-58F0CAAACF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135EE89-0D8E-4AA4-B8ED-9DB7FB5F1D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9684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FA4D5B-68D2-4C54-BB13-906BF9438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858"/>
            <a:ext cx="12188952" cy="6856283"/>
          </a:xfrm>
          <a:prstGeom prst="rect">
            <a:avLst/>
          </a:prstGeom>
        </p:spPr>
      </p:pic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E8C86324-0CF8-4627-A8B8-1ACF7FF12D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6AE9E80-569E-416E-9A04-E8AC4A2E58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7702D3E-A050-4BA0-807F-93ED0BF4B6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F11C29E-5447-4345-ACC8-968713D66B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941041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row&#10;&#10;Description automatically generated with low confidence">
            <a:extLst>
              <a:ext uri="{FF2B5EF4-FFF2-40B4-BE49-F238E27FC236}">
                <a16:creationId xmlns:a16="http://schemas.microsoft.com/office/drawing/2014/main" id="{1144A9D4-FB3F-4FAD-9E6D-ABB6B207C3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75D02D8-33F9-4CA9-ACBC-3C9EB3DEAA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52B60E3-300F-4515-AF66-8A696BB43F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B0732B-AB71-49E3-B0ED-95ACCDBED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77682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AFD8CC87-81E7-403C-8D32-CAA02D0BDA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C791909-D4B9-4FD5-BC3C-6EC348263D4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83D0FF-AB84-41F8-A3B8-16F3FC37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3" name="Graphic 9">
            <a:extLst>
              <a:ext uri="{FF2B5EF4-FFF2-40B4-BE49-F238E27FC236}">
                <a16:creationId xmlns:a16="http://schemas.microsoft.com/office/drawing/2014/main" id="{CCC22889-AC07-4773-B9A2-D26BD63059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6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B631DD1F-5C10-4575-8B77-67BCBAF85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0199228-60D4-4269-B1DC-EFD84007F6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00A27E-DCC4-4133-A7EB-61C91A97CC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5F2F9385-DF66-4783-A061-4A61B85918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48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EE3A0064-F35F-4631-96BA-143DE2C48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FDACFF-CC8E-4954-A376-3A9A5AA36B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165D1E-E2D9-4A79-A8E2-A2F91CCC24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C35D5775-9D79-43C6-AEAF-C2F9F33CC6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44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EC18607-2E1E-42A5-8A8D-130DE4371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CAA902-A8A7-4FFC-9F38-25062C5DB3D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319D23-7012-441F-A783-3144880BF6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6FF5AF22-B232-4383-BFBE-514D1DF777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40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E4E412FE-116C-46B5-9237-38A9E12BE9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A53399-81B6-40E2-90D2-DF53EFE5E6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F84E92-1E20-4654-8A81-A91335DEA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9D83D763-A32B-4866-BD5B-E8FC471117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5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far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4124B1E-5FAE-4C69-B088-913D2DAA9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982D4-D6FC-4B8D-AA41-BD8457317C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A62B5-B291-45A1-9F9B-C78EA8AB43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4626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F84F1058-CAC6-4271-87E6-FE38958EF8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DE2BA20-A913-4F6E-9F3A-5E1A27A31E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353259-9455-4959-8E71-5B7265BE3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F9107D6B-A443-42B5-B7FB-68533262F5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97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25F07DB-2967-49F9-86B7-D7218E306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D71B5F9-8AB2-4C1D-A0F3-54696B3685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9A5BA1-2609-43CA-B608-501AE6361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11F0C74E-10CE-4AC9-8C94-14C517ECCF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67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A0AA7F1-EB14-478A-BE87-8B54F0E137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A0429A7-4BC8-49D2-9D0A-52A1663A365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45391B-1751-49C1-B5D4-8BC98A4B6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7704949E-F1AD-4432-B939-BA3C0CA26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97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EE514FB-70A5-42DD-9C51-C010C59227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ABB35E-A423-4072-8767-2BD139C5F2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C0A25A-64B0-4901-9736-506D49A3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AFBE3FCA-DE94-40BB-940C-DCD423BF50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47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CB8F88C0-8E83-4337-8D2C-37002FE78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495389B-EB19-4DEA-BA9F-C6E82A156B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81C945-205A-4F5F-B705-C18BBCD66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29C563F4-F68D-4797-883B-3ADFC39A0C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88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DE26C4D5-496F-49E9-ABFF-2429F67ED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49B110-EB76-4586-9A78-EA9E758396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4C117F6-A033-488E-912B-C417680E6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F68E1A85-5CC4-490C-A2E2-0EE3430E6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8E6CAA5E-5EB3-41B1-B887-49FC707D4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D792A30-6563-4A37-89AF-5A10D61359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58E38E1-A39B-4B77-A056-8973C2B5A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4FACF213-E2E3-422A-99B4-6CB6C74195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03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7FEE7954-3111-46FD-951E-B4369E9BD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3041557-1473-4EC6-99C8-7908576E99B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412C10-456E-478D-89B3-642AC96C5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B463D355-2B40-4EF5-89D3-325612FDAB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07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CAA5B6FB-BD2E-4B84-AA43-E62587DF66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81C93-A8BC-4424-9FF0-B113CEE3AA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CF36D-0B63-4231-B73D-DF46AEEC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F17C41E-5105-49CD-8C7E-1E1D22F210D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32193" y="3645024"/>
            <a:ext cx="5644424" cy="1395000"/>
          </a:xfrm>
          <a:prstGeom prst="rect">
            <a:avLst/>
          </a:prstGeom>
        </p:spPr>
        <p:txBody>
          <a:bodyPr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2D0E7B-FA43-4E15-974E-22E027FFB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3199" y="1052736"/>
            <a:ext cx="5644425" cy="2349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EC737DF5-4FCA-4FD5-B218-94288A46FF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8800" y="6334432"/>
            <a:ext cx="252000" cy="2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41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3BE747D-E34F-4A7A-951B-B5CFF165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457922F-64A1-4933-913E-78D9D33DB0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753CE93-5B36-4E5E-9540-E2FB49F123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B8B1ABB-FA4D-47AB-B60C-44C1E104B3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263" y="2338388"/>
            <a:ext cx="7091362" cy="3386137"/>
          </a:xfrm>
        </p:spPr>
        <p:txBody>
          <a:bodyPr/>
          <a:lstStyle>
            <a:lvl1pPr marL="468000" indent="-468000">
              <a:lnSpc>
                <a:spcPct val="100000"/>
              </a:lnSpc>
              <a:spcAft>
                <a:spcPts val="850"/>
              </a:spcAft>
              <a:buFont typeface="+mj-lt"/>
              <a:buAutoNum type="arabicPeriod"/>
              <a:defRPr sz="2000"/>
            </a:lvl1pPr>
            <a:lvl2pPr marL="468000" indent="-468000">
              <a:lnSpc>
                <a:spcPct val="100000"/>
              </a:lnSpc>
              <a:spcAft>
                <a:spcPts val="850"/>
              </a:spcAft>
              <a:buFont typeface="+mj-lt"/>
              <a:buAutoNum type="arabicPeriod"/>
              <a:defRPr sz="2000"/>
            </a:lvl2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38873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7ADC5D3-05D8-4D29-A9E2-0C752394E2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FCF6C942-869B-48A2-A924-7097FE4A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000" y="3653368"/>
            <a:ext cx="8136000" cy="1719039"/>
          </a:xfr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45295F-06B6-4B7C-BA1A-8502FCB62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000" y="1268760"/>
            <a:ext cx="8136000" cy="1935873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CF011C8-72BC-4318-A4AE-F70DCE8A73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035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rgbClr val="2A2A2A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noProof="1"/>
              <a:t>Navn Navnesen 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589801B5-07DC-4C3A-8CAD-269699C5E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035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rgbClr val="2A2A2A"/>
                </a:solidFill>
              </a:defRPr>
            </a:lvl1pPr>
          </a:lstStyle>
          <a:p>
            <a:pPr marL="0" lvl="0"/>
            <a:r>
              <a:rPr lang="da-DK" noProof="1"/>
              <a:t>Titel </a:t>
            </a:r>
          </a:p>
        </p:txBody>
      </p:sp>
      <p:sp>
        <p:nvSpPr>
          <p:cNvPr id="22" name="Pladsholder til dato 6">
            <a:extLst>
              <a:ext uri="{FF2B5EF4-FFF2-40B4-BE49-F238E27FC236}">
                <a16:creationId xmlns:a16="http://schemas.microsoft.com/office/drawing/2014/main" id="{B9734FAF-870B-44D5-B41F-2213DF825E8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2743200" cy="129600"/>
          </a:xfrm>
        </p:spPr>
        <p:txBody>
          <a:bodyPr/>
          <a:lstStyle/>
          <a:p>
            <a:endParaRPr lang="da-DK" noProof="1"/>
          </a:p>
        </p:txBody>
      </p:sp>
      <p:pic>
        <p:nvPicPr>
          <p:cNvPr id="9" name="Graphic 13">
            <a:extLst>
              <a:ext uri="{FF2B5EF4-FFF2-40B4-BE49-F238E27FC236}">
                <a16:creationId xmlns:a16="http://schemas.microsoft.com/office/drawing/2014/main" id="{50144080-BCBF-4C8E-837C-CB3C9CD5F4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8000" y="288000"/>
            <a:ext cx="1476000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085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E41669-9433-4F85-8C39-B70D9B15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08780D6-114C-4987-991E-AFF7D52256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862C198-EB61-41D7-91D2-43336D4704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tekst 7">
            <a:extLst>
              <a:ext uri="{FF2B5EF4-FFF2-40B4-BE49-F238E27FC236}">
                <a16:creationId xmlns:a16="http://schemas.microsoft.com/office/drawing/2014/main" id="{E6E83811-F358-45F7-8FC7-88850F2E59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263" y="2338388"/>
            <a:ext cx="7091362" cy="3386137"/>
          </a:xfrm>
        </p:spPr>
        <p:txBody>
          <a:bodyPr/>
          <a:lstStyle>
            <a:lvl1pPr marL="468000" indent="-468000">
              <a:lnSpc>
                <a:spcPct val="100000"/>
              </a:lnSpc>
              <a:spcAft>
                <a:spcPts val="850"/>
              </a:spcAft>
              <a:buFont typeface="+mj-lt"/>
              <a:buAutoNum type="arabicPeriod"/>
              <a:defRPr sz="2000"/>
            </a:lvl1pPr>
            <a:lvl2pPr marL="468000" indent="-468000">
              <a:lnSpc>
                <a:spcPct val="100000"/>
              </a:lnSpc>
              <a:spcAft>
                <a:spcPts val="850"/>
              </a:spcAft>
              <a:buFont typeface="+mj-lt"/>
              <a:buAutoNum type="arabicPeriod"/>
              <a:defRPr sz="2000"/>
            </a:lvl2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2291509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A85D3-B73D-4E6D-A927-AC9DE179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E6D194-6C59-4705-960F-DD513AB41E6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B19B19-BA98-4936-B78E-AC719AA49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00D201D-0265-47FC-9D2D-4B10515C5C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263" y="2338388"/>
            <a:ext cx="7091362" cy="3386137"/>
          </a:xfrm>
        </p:spPr>
        <p:txBody>
          <a:bodyPr/>
          <a:lstStyle>
            <a:lvl1pPr marL="468000" indent="-468000">
              <a:lnSpc>
                <a:spcPct val="100000"/>
              </a:lnSpc>
              <a:spcAft>
                <a:spcPts val="850"/>
              </a:spcAft>
              <a:buFont typeface="+mj-lt"/>
              <a:buAutoNum type="arabicPeriod"/>
              <a:defRPr sz="2000"/>
            </a:lvl1pPr>
            <a:lvl2pPr marL="468000" indent="-468000">
              <a:lnSpc>
                <a:spcPct val="100000"/>
              </a:lnSpc>
              <a:spcAft>
                <a:spcPts val="850"/>
              </a:spcAft>
              <a:buFont typeface="+mj-lt"/>
              <a:buAutoNum type="arabicPeriod"/>
              <a:defRPr sz="2000"/>
            </a:lvl2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4194589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A85D3-B73D-4E6D-A927-AC9DE179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942D2-F113-41FE-9E05-1BC4A0B5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CCF6E5-F020-4EFA-8438-35E878954C2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6CC4E2-3EBF-4E5C-80A0-80D4B6AF63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263" y="2338388"/>
            <a:ext cx="7091362" cy="33845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90812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 spalte med nummereret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A85D3-B73D-4E6D-A927-AC9DE179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BA23F7-BD37-4D7C-B60B-C3B0DDEA9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B26ED-72A0-4217-BD35-30E569D280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7" name="Pladsholder til tekst 4">
            <a:extLst>
              <a:ext uri="{FF2B5EF4-FFF2-40B4-BE49-F238E27FC236}">
                <a16:creationId xmlns:a16="http://schemas.microsoft.com/office/drawing/2014/main" id="{59531646-6113-4889-8461-CC60080F48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263" y="2338388"/>
            <a:ext cx="7091362" cy="3384550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523512" indent="-342900">
              <a:buFont typeface="+mj-lt"/>
              <a:buAutoNum type="arabicPeriod"/>
              <a:defRPr/>
            </a:lvl2pPr>
            <a:lvl3pPr marL="703512" indent="-342900">
              <a:buFont typeface="+mj-lt"/>
              <a:buAutoNum type="arabicPeriod"/>
              <a:defRPr/>
            </a:lvl3pPr>
            <a:lvl4pPr marL="883512" indent="-342900">
              <a:buFont typeface="+mj-lt"/>
              <a:buAutoNum type="arabicPeriod"/>
              <a:defRPr/>
            </a:lvl4pPr>
            <a:lvl5pPr marL="10629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346249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152274-D320-44C1-9322-4C056BA6D58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16ADFA2-DA7B-4224-876A-CE38183FA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91F00437-F6DB-4263-9FAB-CB2729D99DB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6263" y="2338388"/>
            <a:ext cx="5097462" cy="33845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indhold 7">
            <a:extLst>
              <a:ext uri="{FF2B5EF4-FFF2-40B4-BE49-F238E27FC236}">
                <a16:creationId xmlns:a16="http://schemas.microsoft.com/office/drawing/2014/main" id="{F7BF99A5-6B3D-4491-94A8-663367E71B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18275" y="2338388"/>
            <a:ext cx="5097462" cy="3384550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5199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I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C6F016-F9CE-4A89-8BB6-3E0DE91DC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A6513-DFE4-48AA-837F-1805DAEF764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0B5E699-2B1A-44F5-8350-BAFE6AE80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000" y="540000"/>
            <a:ext cx="4600500" cy="1080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9" name="Pladsholder til indhold 7">
            <a:extLst>
              <a:ext uri="{FF2B5EF4-FFF2-40B4-BE49-F238E27FC236}">
                <a16:creationId xmlns:a16="http://schemas.microsoft.com/office/drawing/2014/main" id="{C2F67744-5A1A-4891-8379-6A3F85973E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20000" y="2338388"/>
            <a:ext cx="4600500" cy="338417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5042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Ind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C6F016-F9CE-4A89-8BB6-3E0DE91DC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349" y="2340000"/>
            <a:ext cx="5644800" cy="338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62B81-BFFD-442C-B0FE-36CB56E17BE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9523E2-1916-4D8C-B22E-BB971D272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B70D377F-0FF0-45BD-863D-2E02D4E6CC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20000" y="2338388"/>
            <a:ext cx="4600500" cy="338417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32837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C6F016-F9CE-4A89-8BB6-3E0DE91DC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2340525"/>
            <a:ext cx="5524500" cy="338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4A1C2-CB5C-4C70-8AA6-6BE5ABE4EB1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3B0248-5371-4222-8824-8EFA945A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1BF48783-447F-4F92-B291-F56ECFD86BE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71500" y="2338388"/>
            <a:ext cx="4624400" cy="338417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1290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C6F016-F9CE-4A89-8BB6-3E0DE91DC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933" y="2434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noProof="0" smtClean="0"/>
              <a:t>‹nr.›</a:t>
            </a:fld>
            <a:endParaRPr lang="da-DK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152092-5FE5-407A-B2B4-A7310242987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noProof="0"/>
              <a:t>©Sikkerhedsstyrelsen</a:t>
            </a:r>
            <a:endParaRPr lang="da-DK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6AB2926-BF31-4171-B44C-6E47D797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540000"/>
            <a:ext cx="4622752" cy="1080000"/>
          </a:xfrm>
        </p:spPr>
        <p:txBody>
          <a:bodyPr/>
          <a:lstStyle/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449590B-9F58-4EFB-B83D-BF04BFF78F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68800" y="6336000"/>
            <a:ext cx="252000" cy="2484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864000"/>
          <a:lstStyle>
            <a:lvl1pPr marL="0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7C6E9BD6-A998-4621-B8B5-5E6ACB9886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1500" y="2338388"/>
            <a:ext cx="4624400" cy="338417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06920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C6F016-F9CE-4A89-8BB6-3E0DE91DC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933" y="2434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E4F4D5-4A4D-44E1-B191-6CDD5A69F4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AD1CCAC-F5C8-4665-B8EC-59F98B1B5C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68800" y="6336000"/>
            <a:ext cx="252000" cy="2484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864000"/>
          <a:lstStyle>
            <a:lvl1pPr marL="0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5529B572-458F-4D51-AAC6-C7D8B939E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540000"/>
            <a:ext cx="4622752" cy="1080000"/>
          </a:xfrm>
        </p:spPr>
        <p:txBody>
          <a:bodyPr/>
          <a:lstStyle/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1" name="Pladsholder til indhold 7">
            <a:extLst>
              <a:ext uri="{FF2B5EF4-FFF2-40B4-BE49-F238E27FC236}">
                <a16:creationId xmlns:a16="http://schemas.microsoft.com/office/drawing/2014/main" id="{92AC59DD-6724-4FA5-AE41-3A32D05A46D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1500" y="2338388"/>
            <a:ext cx="4624400" cy="338417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099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D30052A-468F-4C82-806A-94170C76F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1" name="Pladsholder til dato 6">
            <a:extLst>
              <a:ext uri="{FF2B5EF4-FFF2-40B4-BE49-F238E27FC236}">
                <a16:creationId xmlns:a16="http://schemas.microsoft.com/office/drawing/2014/main" id="{78EA19A5-7B9C-4505-9310-144FD197BD0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2743200" cy="129600"/>
          </a:xfrm>
        </p:spPr>
        <p:txBody>
          <a:bodyPr/>
          <a:lstStyle/>
          <a:p>
            <a:endParaRPr lang="da-DK" noProof="1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ABF9A91-F807-480B-AFA4-056E07FB1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000" y="3653368"/>
            <a:ext cx="8136000" cy="1719039"/>
          </a:xfr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2340252-10E2-4FBD-8EC4-07C9932EB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000" y="1268760"/>
            <a:ext cx="8136000" cy="1935873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958E9F5-13E5-42D3-BDC9-F803B7C3BE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035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rgbClr val="2A2A2A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noProof="1"/>
              <a:t>Navn Navnesen 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B1367E5E-D315-40A0-B7B4-F77A5F1C8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035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rgbClr val="2A2A2A"/>
                </a:solidFill>
              </a:defRPr>
            </a:lvl1pPr>
          </a:lstStyle>
          <a:p>
            <a:pPr marL="0" lvl="0"/>
            <a:r>
              <a:rPr lang="da-DK" noProof="1"/>
              <a:t>Titel </a:t>
            </a:r>
          </a:p>
        </p:txBody>
      </p:sp>
      <p:pic>
        <p:nvPicPr>
          <p:cNvPr id="9" name="Graphic 13">
            <a:extLst>
              <a:ext uri="{FF2B5EF4-FFF2-40B4-BE49-F238E27FC236}">
                <a16:creationId xmlns:a16="http://schemas.microsoft.com/office/drawing/2014/main" id="{E58FBEE3-7C9D-4269-AA39-12F79D0DE9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8000" y="288000"/>
            <a:ext cx="1476000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25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graf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094E64-93AA-4B8F-9A92-63ECE22F398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51912AD-49C1-44C4-9031-F1F8126A9A3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993154" y="1115999"/>
            <a:ext cx="4622846" cy="4608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1A8E7E-C1BC-4CEE-BC5A-EE7FA1EE86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9631B25F-012F-498E-99AC-BDFC3A67A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540000"/>
            <a:ext cx="4622752" cy="1080000"/>
          </a:xfrm>
        </p:spPr>
        <p:txBody>
          <a:bodyPr/>
          <a:lstStyle/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10" name="Pladsholder til indhold 7">
            <a:extLst>
              <a:ext uri="{FF2B5EF4-FFF2-40B4-BE49-F238E27FC236}">
                <a16:creationId xmlns:a16="http://schemas.microsoft.com/office/drawing/2014/main" id="{2434DF05-0872-417A-AEFD-99F116D136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1500" y="2338388"/>
            <a:ext cx="4624400" cy="338417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769786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C6F016-F9CE-4A89-8BB6-3E0DE91DC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675" y="2340000"/>
            <a:ext cx="5428210" cy="338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AC6887B-941C-490E-AA12-5800868B2C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4800" y="2340000"/>
            <a:ext cx="5428210" cy="338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6E996-CA0A-4CB3-AAFD-9E7B192CF95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B63425-4DB6-4AEF-9411-857A0429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50732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led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C6F016-F9CE-4A89-8BB6-3E0DE91DC6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675" y="2340000"/>
            <a:ext cx="4594924" cy="338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DF9DB-9DD7-42AD-8F6E-CE9EB620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CAC6887B-941C-490E-AA12-5800868B2C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48020" y="2340000"/>
            <a:ext cx="3146400" cy="3384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B27A6-A7D1-4747-A954-171398B20AB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624831-9FA4-49D9-BDF6-7809B3447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D276073E-2FC9-4867-9569-E8EE509295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78863" y="2338388"/>
            <a:ext cx="2941637" cy="338613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1675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2919E7-DC5F-4567-AA2E-5362156D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A8599-1DCF-4DDF-8E2B-C5169AAEAFA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AE0D18-444B-4D14-A64C-4CBC7749B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B8C76DE-5C14-4A07-8D96-48E256FF6E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74675" y="1765300"/>
            <a:ext cx="5427663" cy="3959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indhold 5">
            <a:extLst>
              <a:ext uri="{FF2B5EF4-FFF2-40B4-BE49-F238E27FC236}">
                <a16:creationId xmlns:a16="http://schemas.microsoft.com/office/drawing/2014/main" id="{D77978D7-DC8B-4776-ACC4-4C492F9DF85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189662" y="1765299"/>
            <a:ext cx="5427663" cy="3959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06029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A85D3-B73D-4E6D-A927-AC9DE179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942D2-F113-41FE-9E05-1BC4A0B5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CCF6E5-F020-4EFA-8438-35E878954C2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66CC4E2-3EBF-4E5C-80A0-80D4B6AF63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9476" y="3248980"/>
            <a:ext cx="3024000" cy="2473958"/>
          </a:xfrm>
        </p:spPr>
        <p:txBody>
          <a:bodyPr/>
          <a:lstStyle>
            <a:lvl1pPr marL="179388" indent="-179388">
              <a:lnSpc>
                <a:spcPts val="2100"/>
              </a:lnSpc>
              <a:spcAft>
                <a:spcPts val="850"/>
              </a:spcAft>
              <a:buFont typeface="Wingdings 2" panose="05020102010507070707" pitchFamily="18" charset="2"/>
              <a:buChar char=""/>
              <a:defRPr/>
            </a:lvl1pPr>
            <a:lvl2pPr>
              <a:lnSpc>
                <a:spcPts val="2100"/>
              </a:lnSpc>
              <a:spcAft>
                <a:spcPts val="850"/>
              </a:spcAft>
              <a:defRPr/>
            </a:lvl2pPr>
            <a:lvl3pPr>
              <a:lnSpc>
                <a:spcPts val="2100"/>
              </a:lnSpc>
              <a:spcAft>
                <a:spcPts val="850"/>
              </a:spcAft>
              <a:defRPr/>
            </a:lvl3pPr>
            <a:lvl4pPr>
              <a:lnSpc>
                <a:spcPts val="2100"/>
              </a:lnSpc>
              <a:spcAft>
                <a:spcPts val="850"/>
              </a:spcAft>
              <a:defRPr/>
            </a:lvl4pPr>
            <a:lvl5pPr>
              <a:lnSpc>
                <a:spcPts val="2100"/>
              </a:lnSpc>
              <a:spcAft>
                <a:spcPts val="850"/>
              </a:spcAft>
              <a:defRPr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6F32F70B-499C-474E-B492-D668E21E91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9141" y="3278795"/>
            <a:ext cx="3024000" cy="2473958"/>
          </a:xfrm>
        </p:spPr>
        <p:txBody>
          <a:bodyPr/>
          <a:lstStyle>
            <a:lvl1pPr marL="179388" indent="-179388">
              <a:lnSpc>
                <a:spcPts val="2100"/>
              </a:lnSpc>
              <a:spcAft>
                <a:spcPts val="850"/>
              </a:spcAft>
              <a:buFont typeface="Arial" panose="020B0604020202020204" pitchFamily="34" charset="0"/>
              <a:buChar char="•"/>
              <a:defRPr/>
            </a:lvl1pPr>
            <a:lvl2pPr>
              <a:lnSpc>
                <a:spcPts val="2100"/>
              </a:lnSpc>
              <a:spcAft>
                <a:spcPts val="850"/>
              </a:spcAft>
              <a:defRPr/>
            </a:lvl2pPr>
            <a:lvl3pPr>
              <a:lnSpc>
                <a:spcPts val="2100"/>
              </a:lnSpc>
              <a:spcAft>
                <a:spcPts val="850"/>
              </a:spcAft>
              <a:defRPr/>
            </a:lvl3pPr>
            <a:lvl4pPr>
              <a:lnSpc>
                <a:spcPts val="2100"/>
              </a:lnSpc>
              <a:spcAft>
                <a:spcPts val="850"/>
              </a:spcAft>
              <a:defRPr/>
            </a:lvl4pPr>
            <a:lvl5pPr>
              <a:lnSpc>
                <a:spcPts val="2100"/>
              </a:lnSpc>
              <a:spcAft>
                <a:spcPts val="850"/>
              </a:spcAft>
              <a:defRPr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tekst 4">
            <a:extLst>
              <a:ext uri="{FF2B5EF4-FFF2-40B4-BE49-F238E27FC236}">
                <a16:creationId xmlns:a16="http://schemas.microsoft.com/office/drawing/2014/main" id="{380CEFB8-F11F-43A2-97E1-31AC73656F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78805" y="3278795"/>
            <a:ext cx="3024000" cy="2473958"/>
          </a:xfrm>
        </p:spPr>
        <p:txBody>
          <a:bodyPr/>
          <a:lstStyle>
            <a:lvl1pPr marL="179388" indent="-179388">
              <a:lnSpc>
                <a:spcPts val="2100"/>
              </a:lnSpc>
              <a:spcAft>
                <a:spcPts val="850"/>
              </a:spcAft>
              <a:buFont typeface="Arial" panose="020B0604020202020204" pitchFamily="34" charset="0"/>
              <a:buChar char="•"/>
              <a:defRPr/>
            </a:lvl1pPr>
            <a:lvl2pPr>
              <a:lnSpc>
                <a:spcPts val="2100"/>
              </a:lnSpc>
              <a:spcAft>
                <a:spcPts val="850"/>
              </a:spcAft>
              <a:defRPr/>
            </a:lvl2pPr>
            <a:lvl3pPr>
              <a:lnSpc>
                <a:spcPts val="2100"/>
              </a:lnSpc>
              <a:spcAft>
                <a:spcPts val="850"/>
              </a:spcAft>
              <a:defRPr/>
            </a:lvl3pPr>
            <a:lvl4pPr>
              <a:lnSpc>
                <a:spcPts val="2100"/>
              </a:lnSpc>
              <a:spcAft>
                <a:spcPts val="850"/>
              </a:spcAft>
              <a:defRPr/>
            </a:lvl4pPr>
            <a:lvl5pPr>
              <a:lnSpc>
                <a:spcPts val="2100"/>
              </a:lnSpc>
              <a:spcAft>
                <a:spcPts val="850"/>
              </a:spcAft>
              <a:defRPr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1A76EED-64A2-485B-8176-0D62A6546983}"/>
              </a:ext>
            </a:extLst>
          </p:cNvPr>
          <p:cNvCxnSpPr>
            <a:cxnSpLocks/>
          </p:cNvCxnSpPr>
          <p:nvPr userDrawn="1"/>
        </p:nvCxnSpPr>
        <p:spPr>
          <a:xfrm>
            <a:off x="1379476" y="3117600"/>
            <a:ext cx="3024000" cy="0"/>
          </a:xfrm>
          <a:prstGeom prst="line">
            <a:avLst/>
          </a:prstGeom>
          <a:ln w="22225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2531E072-CC9F-4816-BD7D-07D7C6218A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89196" y="2159544"/>
            <a:ext cx="3024000" cy="903589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Wingdings 2" panose="05020102010507070707" pitchFamily="18" charset="2"/>
              <a:buNone/>
              <a:defRPr sz="5500" spc="0" baseline="0">
                <a:solidFill>
                  <a:schemeClr val="accent1"/>
                </a:solidFill>
                <a:latin typeface="+mj-lt"/>
              </a:defRPr>
            </a:lvl1pPr>
            <a:lvl2pPr>
              <a:lnSpc>
                <a:spcPts val="2100"/>
              </a:lnSpc>
              <a:spcAft>
                <a:spcPts val="850"/>
              </a:spcAft>
              <a:defRPr/>
            </a:lvl2pPr>
            <a:lvl3pPr>
              <a:lnSpc>
                <a:spcPts val="2100"/>
              </a:lnSpc>
              <a:spcAft>
                <a:spcPts val="850"/>
              </a:spcAft>
              <a:defRPr/>
            </a:lvl3pPr>
            <a:lvl4pPr>
              <a:lnSpc>
                <a:spcPts val="2100"/>
              </a:lnSpc>
              <a:spcAft>
                <a:spcPts val="850"/>
              </a:spcAft>
              <a:defRPr/>
            </a:lvl4pPr>
            <a:lvl5pPr>
              <a:lnSpc>
                <a:spcPts val="2100"/>
              </a:lnSpc>
              <a:spcAft>
                <a:spcPts val="850"/>
              </a:spcAft>
              <a:defRPr/>
            </a:lvl5pPr>
          </a:lstStyle>
          <a:p>
            <a:pPr lvl="0"/>
            <a:r>
              <a:rPr lang="da-DK" dirty="0"/>
              <a:t>1.0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ED86C6E9-560A-4089-9EB7-1E5356FD6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9141" y="2159544"/>
            <a:ext cx="3024000" cy="903589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Wingdings 2" panose="05020102010507070707" pitchFamily="18" charset="2"/>
              <a:buNone/>
              <a:defRPr sz="5500" spc="0" baseline="0">
                <a:solidFill>
                  <a:schemeClr val="accent3"/>
                </a:solidFill>
                <a:latin typeface="+mj-lt"/>
              </a:defRPr>
            </a:lvl1pPr>
            <a:lvl2pPr>
              <a:lnSpc>
                <a:spcPts val="2100"/>
              </a:lnSpc>
              <a:spcAft>
                <a:spcPts val="850"/>
              </a:spcAft>
              <a:defRPr/>
            </a:lvl2pPr>
            <a:lvl3pPr>
              <a:lnSpc>
                <a:spcPts val="2100"/>
              </a:lnSpc>
              <a:spcAft>
                <a:spcPts val="850"/>
              </a:spcAft>
              <a:defRPr/>
            </a:lvl3pPr>
            <a:lvl4pPr>
              <a:lnSpc>
                <a:spcPts val="2100"/>
              </a:lnSpc>
              <a:spcAft>
                <a:spcPts val="850"/>
              </a:spcAft>
              <a:defRPr/>
            </a:lvl4pPr>
            <a:lvl5pPr>
              <a:lnSpc>
                <a:spcPts val="2100"/>
              </a:lnSpc>
              <a:spcAft>
                <a:spcPts val="850"/>
              </a:spcAft>
              <a:defRPr/>
            </a:lvl5pPr>
          </a:lstStyle>
          <a:p>
            <a:pPr lvl="0"/>
            <a:r>
              <a:rPr lang="da-DK" dirty="0"/>
              <a:t>2.0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1982AB49-6BE2-4DCC-9657-34CE910D7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78805" y="2159544"/>
            <a:ext cx="3024000" cy="903589"/>
          </a:xfrm>
        </p:spPr>
        <p:txBody>
          <a:bodyPr anchor="b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Wingdings 2" panose="05020102010507070707" pitchFamily="18" charset="2"/>
              <a:buNone/>
              <a:defRPr sz="5500" spc="0" baseline="0">
                <a:solidFill>
                  <a:schemeClr val="tx2"/>
                </a:solidFill>
                <a:latin typeface="+mj-lt"/>
              </a:defRPr>
            </a:lvl1pPr>
            <a:lvl2pPr>
              <a:lnSpc>
                <a:spcPts val="2100"/>
              </a:lnSpc>
              <a:spcAft>
                <a:spcPts val="850"/>
              </a:spcAft>
              <a:defRPr/>
            </a:lvl2pPr>
            <a:lvl3pPr>
              <a:lnSpc>
                <a:spcPts val="2100"/>
              </a:lnSpc>
              <a:spcAft>
                <a:spcPts val="850"/>
              </a:spcAft>
              <a:defRPr/>
            </a:lvl3pPr>
            <a:lvl4pPr>
              <a:lnSpc>
                <a:spcPts val="2100"/>
              </a:lnSpc>
              <a:spcAft>
                <a:spcPts val="850"/>
              </a:spcAft>
              <a:defRPr/>
            </a:lvl4pPr>
            <a:lvl5pPr>
              <a:lnSpc>
                <a:spcPts val="2100"/>
              </a:lnSpc>
              <a:spcAft>
                <a:spcPts val="850"/>
              </a:spcAft>
              <a:defRPr/>
            </a:lvl5pPr>
          </a:lstStyle>
          <a:p>
            <a:pPr lvl="0"/>
            <a:r>
              <a:rPr lang="da-DK" dirty="0"/>
              <a:t>3.0</a:t>
            </a: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94563C05-AB03-4710-BFAA-A5AC0D5B09B5}"/>
              </a:ext>
            </a:extLst>
          </p:cNvPr>
          <p:cNvCxnSpPr>
            <a:cxnSpLocks/>
          </p:cNvCxnSpPr>
          <p:nvPr userDrawn="1"/>
        </p:nvCxnSpPr>
        <p:spPr>
          <a:xfrm>
            <a:off x="4579141" y="3117600"/>
            <a:ext cx="3024000" cy="0"/>
          </a:xfrm>
          <a:prstGeom prst="line">
            <a:avLst/>
          </a:prstGeom>
          <a:ln w="22225" cap="rnd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459E62B7-6135-42CB-9F15-0122DACA9595}"/>
              </a:ext>
            </a:extLst>
          </p:cNvPr>
          <p:cNvCxnSpPr>
            <a:cxnSpLocks/>
          </p:cNvCxnSpPr>
          <p:nvPr userDrawn="1"/>
        </p:nvCxnSpPr>
        <p:spPr>
          <a:xfrm>
            <a:off x="7778806" y="3117600"/>
            <a:ext cx="3024000" cy="0"/>
          </a:xfrm>
          <a:prstGeom prst="line">
            <a:avLst/>
          </a:prstGeom>
          <a:ln w="22225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939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r aktiviteter">
    <p:bg>
      <p:bgPr>
        <a:solidFill>
          <a:srgbClr val="CACA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3739495A-F2C3-4DEA-AC05-51C98FC7E89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DDE60-89E9-42E3-920E-EFD25F21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C8ED3-C084-4FA5-A195-1BCC1B9B11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8B8B72-F3F5-4678-B7D0-DC8D903B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40000"/>
            <a:ext cx="5051949" cy="1080000"/>
          </a:xfrm>
        </p:spPr>
        <p:txBody>
          <a:bodyPr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2" name="Pladsholder til tekst 6">
            <a:extLst>
              <a:ext uri="{FF2B5EF4-FFF2-40B4-BE49-F238E27FC236}">
                <a16:creationId xmlns:a16="http://schemas.microsoft.com/office/drawing/2014/main" id="{740A7ACB-AD53-4816-946E-E3252216D1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77458" y="2013676"/>
            <a:ext cx="1636502" cy="4248956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216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324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432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E6C86EE-0E46-41EB-8F4B-6B600CA308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1046" y="540000"/>
            <a:ext cx="5060564" cy="1080001"/>
          </a:xfrm>
          <a:prstGeom prst="rect">
            <a:avLst/>
          </a:prstGeom>
        </p:spPr>
        <p:txBody>
          <a:bodyPr t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2A2A2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en titel</a:t>
            </a:r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04E05FAC-E5D4-41F7-8DCF-028DA2CD92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51046" y="2013676"/>
            <a:ext cx="1636502" cy="4248956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216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324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432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2E59EB2C-2C07-4BDD-827E-44091B47D3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63077" y="2013676"/>
            <a:ext cx="1636502" cy="4248956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216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324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432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7" name="Pladsholder til tekst 6">
            <a:extLst>
              <a:ext uri="{FF2B5EF4-FFF2-40B4-BE49-F238E27FC236}">
                <a16:creationId xmlns:a16="http://schemas.microsoft.com/office/drawing/2014/main" id="{D85E0D69-8927-458D-A908-7B9236E597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02411" y="2013676"/>
            <a:ext cx="1636502" cy="4248956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216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324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432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8" name="Pladsholder til tekst 6">
            <a:extLst>
              <a:ext uri="{FF2B5EF4-FFF2-40B4-BE49-F238E27FC236}">
                <a16:creationId xmlns:a16="http://schemas.microsoft.com/office/drawing/2014/main" id="{3FA2CECC-9ACA-47CB-8A8F-A918BD6678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5999" y="2013676"/>
            <a:ext cx="1636502" cy="4248956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216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324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432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A3BC08C4-333B-4D41-AAF6-EEAEE068142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88030" y="2013676"/>
            <a:ext cx="1636502" cy="4248956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2pPr>
            <a:lvl3pPr marL="216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324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432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01755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 områ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DDE60-89E9-42E3-920E-EFD25F21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8FDA73-AF79-4B6D-A02E-5782071D64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427B0B-26DE-4DB0-B1F1-422A2EB0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2" name="Pladsholder til tekst 6">
            <a:extLst>
              <a:ext uri="{FF2B5EF4-FFF2-40B4-BE49-F238E27FC236}">
                <a16:creationId xmlns:a16="http://schemas.microsoft.com/office/drawing/2014/main" id="{9461EA22-E50B-4F17-B96F-8EE7CE18BE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9476" y="3563846"/>
            <a:ext cx="1908212" cy="2376264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100">
                <a:latin typeface="+mj-lt"/>
              </a:defRPr>
            </a:lvl1pPr>
            <a:lvl2pPr marL="1587" indent="0">
              <a:spcAft>
                <a:spcPts val="0"/>
              </a:spcAft>
              <a:buNone/>
              <a:defRPr sz="900">
                <a:latin typeface="+mj-lt"/>
              </a:defRPr>
            </a:lvl2pPr>
            <a:lvl3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4B08EC55-3775-4A1B-A53A-2DDA313479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74004" y="3563846"/>
            <a:ext cx="1908212" cy="2376264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100">
                <a:latin typeface="+mj-lt"/>
              </a:defRPr>
            </a:lvl1pPr>
            <a:lvl2pPr marL="1587" indent="0">
              <a:spcAft>
                <a:spcPts val="0"/>
              </a:spcAft>
              <a:buNone/>
              <a:defRPr sz="900">
                <a:latin typeface="+mj-lt"/>
              </a:defRPr>
            </a:lvl2pPr>
            <a:lvl3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tekst 6">
            <a:extLst>
              <a:ext uri="{FF2B5EF4-FFF2-40B4-BE49-F238E27FC236}">
                <a16:creationId xmlns:a16="http://schemas.microsoft.com/office/drawing/2014/main" id="{082B0E5E-FA77-4D60-9AEF-78F050D540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78108" y="3563846"/>
            <a:ext cx="1908212" cy="2376264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100">
                <a:latin typeface="+mj-lt"/>
              </a:defRPr>
            </a:lvl1pPr>
            <a:lvl2pPr marL="1587" indent="0">
              <a:spcAft>
                <a:spcPts val="0"/>
              </a:spcAft>
              <a:buNone/>
              <a:defRPr sz="900">
                <a:latin typeface="+mj-lt"/>
              </a:defRPr>
            </a:lvl2pPr>
            <a:lvl3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883189EF-09FD-4E32-9D20-AE64F48701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76740" y="3563846"/>
            <a:ext cx="1908212" cy="2376264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100">
                <a:latin typeface="+mj-lt"/>
              </a:defRPr>
            </a:lvl1pPr>
            <a:lvl2pPr marL="1587" indent="0">
              <a:spcAft>
                <a:spcPts val="0"/>
              </a:spcAft>
              <a:buNone/>
              <a:defRPr sz="900">
                <a:latin typeface="+mj-lt"/>
              </a:defRPr>
            </a:lvl2pPr>
            <a:lvl3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6" name="Pladsholder til tekst 6">
            <a:extLst>
              <a:ext uri="{FF2B5EF4-FFF2-40B4-BE49-F238E27FC236}">
                <a16:creationId xmlns:a16="http://schemas.microsoft.com/office/drawing/2014/main" id="{D5560DAA-D35D-4FBD-84C9-659A445F4C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75372" y="3563846"/>
            <a:ext cx="1908212" cy="2376264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100">
                <a:latin typeface="+mj-lt"/>
              </a:defRPr>
            </a:lvl1pPr>
            <a:lvl2pPr marL="1587" indent="0">
              <a:spcAft>
                <a:spcPts val="0"/>
              </a:spcAft>
              <a:buNone/>
              <a:defRPr sz="900">
                <a:latin typeface="+mj-lt"/>
              </a:defRPr>
            </a:lvl2pPr>
            <a:lvl3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3pPr>
            <a:lvl4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4pPr>
            <a:lvl5pPr marL="108000" indent="-108000">
              <a:spcAft>
                <a:spcPts val="0"/>
              </a:spcAft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4041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oversig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DDE60-89E9-42E3-920E-EFD25F21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8FDA73-AF79-4B6D-A02E-5782071D64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427B0B-26DE-4DB0-B1F1-422A2EB0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2" name="Pladsholder til tekst 6">
            <a:extLst>
              <a:ext uri="{FF2B5EF4-FFF2-40B4-BE49-F238E27FC236}">
                <a16:creationId xmlns:a16="http://schemas.microsoft.com/office/drawing/2014/main" id="{9461EA22-E50B-4F17-B96F-8EE7CE18BE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5998" y="3095161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11" name="Pladsholder til tekst 6">
            <a:extLst>
              <a:ext uri="{FF2B5EF4-FFF2-40B4-BE49-F238E27FC236}">
                <a16:creationId xmlns:a16="http://schemas.microsoft.com/office/drawing/2014/main" id="{3E92948D-BEC5-4E59-9761-FE8FBAC56E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13040" y="3095161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17" name="Pladsholder til tekst 6">
            <a:extLst>
              <a:ext uri="{FF2B5EF4-FFF2-40B4-BE49-F238E27FC236}">
                <a16:creationId xmlns:a16="http://schemas.microsoft.com/office/drawing/2014/main" id="{2F3C5F32-64C1-4C25-8A23-AA7A090942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50082" y="3095161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18" name="Pladsholder til tekst 6">
            <a:extLst>
              <a:ext uri="{FF2B5EF4-FFF2-40B4-BE49-F238E27FC236}">
                <a16:creationId xmlns:a16="http://schemas.microsoft.com/office/drawing/2014/main" id="{0C4C4934-E048-467C-A59A-0788BFEE1C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87124" y="3095161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AFFD54DC-3608-4D63-B2E6-21B9D88466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24166" y="3095161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20" name="Pladsholder til tekst 6">
            <a:extLst>
              <a:ext uri="{FF2B5EF4-FFF2-40B4-BE49-F238E27FC236}">
                <a16:creationId xmlns:a16="http://schemas.microsoft.com/office/drawing/2014/main" id="{A37E4119-7F24-44EC-B6DA-303B6006ECA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61208" y="3095161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CFF335D9-31AF-46E5-AEFD-26DF50C115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5998" y="5358140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22" name="Pladsholder til tekst 6">
            <a:extLst>
              <a:ext uri="{FF2B5EF4-FFF2-40B4-BE49-F238E27FC236}">
                <a16:creationId xmlns:a16="http://schemas.microsoft.com/office/drawing/2014/main" id="{CA6E1DEF-CDB7-4557-AFBE-9DA5476D742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68602" y="5379262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25" name="Pladsholder til tekst 6">
            <a:extLst>
              <a:ext uri="{FF2B5EF4-FFF2-40B4-BE49-F238E27FC236}">
                <a16:creationId xmlns:a16="http://schemas.microsoft.com/office/drawing/2014/main" id="{69FF7304-98B5-40E2-90A2-DE9CC83ACDB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464904" y="5379262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26" name="Pladsholder til tekst 6">
            <a:extLst>
              <a:ext uri="{FF2B5EF4-FFF2-40B4-BE49-F238E27FC236}">
                <a16:creationId xmlns:a16="http://schemas.microsoft.com/office/drawing/2014/main" id="{326A7774-5F8A-4926-B01A-9D71335A757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761208" y="5379262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27" name="Pladsholder til tekst 6">
            <a:extLst>
              <a:ext uri="{FF2B5EF4-FFF2-40B4-BE49-F238E27FC236}">
                <a16:creationId xmlns:a16="http://schemas.microsoft.com/office/drawing/2014/main" id="{96890A44-0CAE-4B01-8180-E71AAF0B40A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72300" y="5379262"/>
            <a:ext cx="1677600" cy="845671"/>
          </a:xfrm>
        </p:spPr>
        <p:txBody>
          <a:bodyPr/>
          <a:lstStyle>
            <a:lvl1pPr marL="0" indent="0" algn="ctr">
              <a:spcAft>
                <a:spcPts val="0"/>
              </a:spcAft>
              <a:buFont typeface="Arial" panose="020B0604020202020204" pitchFamily="34" charset="0"/>
              <a:buNone/>
              <a:defRPr sz="900">
                <a:latin typeface="+mj-lt"/>
              </a:defRPr>
            </a:lvl1pPr>
            <a:lvl2pPr marL="1587" indent="0" algn="ctr">
              <a:spcAft>
                <a:spcPts val="0"/>
              </a:spcAft>
              <a:buNone/>
              <a:defRPr sz="900">
                <a:latin typeface="+mn-lt"/>
              </a:defRPr>
            </a:lvl2pPr>
            <a:lvl3pPr marL="0" indent="0" algn="ctr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25988469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DDE60-89E9-42E3-920E-EFD25F21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C8ED3-C084-4FA5-A195-1BCC1B9B11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8B8B72-F3F5-4678-B7D0-DC8D903B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8392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DDE60-89E9-42E3-920E-EFD25F21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8FDA73-AF79-4B6D-A02E-5782071D64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427B0B-26DE-4DB0-B1F1-422A2EB0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079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icon&#10;&#10;Description automatically generated">
            <a:extLst>
              <a:ext uri="{FF2B5EF4-FFF2-40B4-BE49-F238E27FC236}">
                <a16:creationId xmlns:a16="http://schemas.microsoft.com/office/drawing/2014/main" id="{1359C026-3C4D-4827-8C5A-0CACB9879E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0" name="Pladsholder til dato 6">
            <a:extLst>
              <a:ext uri="{FF2B5EF4-FFF2-40B4-BE49-F238E27FC236}">
                <a16:creationId xmlns:a16="http://schemas.microsoft.com/office/drawing/2014/main" id="{8DEEC582-7F79-4D94-9C84-2561BB54F59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2743200" cy="1296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7D31A56-9B40-4931-83B3-BDD0BBDC6B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035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rgbClr val="2A2A2A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noProof="1"/>
              <a:t>Navn Navnesen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670AD53-8B08-4C07-9E96-5850C1C53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035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rgbClr val="2A2A2A"/>
                </a:solidFill>
              </a:defRPr>
            </a:lvl1pPr>
          </a:lstStyle>
          <a:p>
            <a:pPr marL="0" lvl="0"/>
            <a:r>
              <a:rPr lang="da-DK" noProof="1"/>
              <a:t>Titel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35EB22D-6D46-4FC8-97C8-FBCAC742A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000" y="3653368"/>
            <a:ext cx="8136000" cy="1719039"/>
          </a:xfr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7414E78-FB3F-44B8-B7C2-88801D122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000" y="1268760"/>
            <a:ext cx="8136000" cy="1935873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11" name="Graphic 13">
            <a:extLst>
              <a:ext uri="{FF2B5EF4-FFF2-40B4-BE49-F238E27FC236}">
                <a16:creationId xmlns:a16="http://schemas.microsoft.com/office/drawing/2014/main" id="{3DBCFBEF-A8DC-4AE2-A4AF-624C730F6B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8000" y="288000"/>
            <a:ext cx="1476000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106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C4C20C-EDB8-4E2D-B115-9273360B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C5C2D-F0BD-4C7D-93AF-AD1D60327F2E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4D906-9223-4846-B13E-7707870212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6FBC24E-4FE4-4AD4-B253-15D30C878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391242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623ACFB5-8E04-49AF-A4AB-A271D7FBC3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28000" y="3969060"/>
            <a:ext cx="8136000" cy="1755465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2A2A2A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sik.dk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4F243A-6C1C-4434-925E-CD8BC5D631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8000" y="1556792"/>
            <a:ext cx="8136000" cy="2061381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rgbClr val="2A2A2A"/>
                </a:solidFill>
              </a:defRPr>
            </a:lvl1pPr>
          </a:lstStyle>
          <a:p>
            <a:r>
              <a:rPr lang="da-DK" dirty="0"/>
              <a:t>Tak for i dag</a:t>
            </a:r>
          </a:p>
        </p:txBody>
      </p:sp>
      <p:pic>
        <p:nvPicPr>
          <p:cNvPr id="6" name="Graphic 13">
            <a:extLst>
              <a:ext uri="{FF2B5EF4-FFF2-40B4-BE49-F238E27FC236}">
                <a16:creationId xmlns:a16="http://schemas.microsoft.com/office/drawing/2014/main" id="{E68406C8-F60A-4434-BDC1-6BB9DB8562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8000" y="288000"/>
            <a:ext cx="1476000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9FEA839-3D93-4984-B2E0-DBF5015505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28000" y="3969060"/>
            <a:ext cx="8136000" cy="1755465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2A2A2A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dirty="0"/>
              <a:t>sik.dk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84FFF7-9FF8-47D2-8650-1A8E230AA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8000" y="1556792"/>
            <a:ext cx="8136000" cy="2061381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rgbClr val="2A2A2A"/>
                </a:solidFill>
              </a:defRPr>
            </a:lvl1pPr>
          </a:lstStyle>
          <a:p>
            <a:r>
              <a:rPr lang="da-DK" dirty="0"/>
              <a:t>Tak for i dag</a:t>
            </a:r>
          </a:p>
        </p:txBody>
      </p:sp>
      <p:pic>
        <p:nvPicPr>
          <p:cNvPr id="6" name="Graphic 13">
            <a:extLst>
              <a:ext uri="{FF2B5EF4-FFF2-40B4-BE49-F238E27FC236}">
                <a16:creationId xmlns:a16="http://schemas.microsoft.com/office/drawing/2014/main" id="{0FFA8467-1C1F-4CA1-AE72-0C8F9D82C7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8000" y="288000"/>
            <a:ext cx="1476000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1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icon&#10;&#10;Description automatically generated">
            <a:extLst>
              <a:ext uri="{FF2B5EF4-FFF2-40B4-BE49-F238E27FC236}">
                <a16:creationId xmlns:a16="http://schemas.microsoft.com/office/drawing/2014/main" id="{712FA7B2-E79A-4705-8191-936023396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1" name="Pladsholder til dato 6">
            <a:extLst>
              <a:ext uri="{FF2B5EF4-FFF2-40B4-BE49-F238E27FC236}">
                <a16:creationId xmlns:a16="http://schemas.microsoft.com/office/drawing/2014/main" id="{C8C87AE0-02B2-48F7-AB1B-CA731253FEA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2743200" cy="1296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7BD21C-44A8-4EE7-BDC7-B8C12121B0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035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rgbClr val="2A2A2A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noProof="1"/>
              <a:t>Navn Navnesen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CE134E6-FA89-4476-98FB-4498B9232D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0035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rgbClr val="2A2A2A"/>
                </a:solidFill>
              </a:defRPr>
            </a:lvl1pPr>
          </a:lstStyle>
          <a:p>
            <a:pPr marL="0" lvl="0"/>
            <a:r>
              <a:rPr lang="da-DK" noProof="1"/>
              <a:t>Titel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3AD597C-041D-4E91-8B59-6429722DF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000" y="3653368"/>
            <a:ext cx="8136000" cy="1719039"/>
          </a:xfr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B7B8545-91A0-4B19-829D-DB9183354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000" y="1268760"/>
            <a:ext cx="8136000" cy="1935873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pic>
        <p:nvPicPr>
          <p:cNvPr id="9" name="Graphic 13">
            <a:extLst>
              <a:ext uri="{FF2B5EF4-FFF2-40B4-BE49-F238E27FC236}">
                <a16:creationId xmlns:a16="http://schemas.microsoft.com/office/drawing/2014/main" id="{5D9AE776-7659-497F-B267-1ABA93B88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8000" y="288000"/>
            <a:ext cx="1476000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87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62FA852F-2312-4FB4-ACB1-09A35E8F6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bIns="6912000"/>
          <a:lstStyle>
            <a:lvl1pPr marL="0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4083101-C105-4BB0-B513-C0B4BAE969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53C2FE9-DBAD-40B1-B391-2483955DB3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28000" y="3653368"/>
            <a:ext cx="8136000" cy="1719039"/>
          </a:xfr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Brug ikonet i midten til at vælge et billede, placer herefter billedet bagerst, ved at højreklikke på billedet og vælge ”Placer bagerst”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88E8F0C-D13F-41A0-80BE-903D137FB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000" y="1268760"/>
            <a:ext cx="8136000" cy="1935873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dato 6">
            <a:extLst>
              <a:ext uri="{FF2B5EF4-FFF2-40B4-BE49-F238E27FC236}">
                <a16:creationId xmlns:a16="http://schemas.microsoft.com/office/drawing/2014/main" id="{91698AE6-E4E2-4678-9278-7B8ADBCA081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2743200" cy="12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790F87-E562-4BDB-B9E0-7844411A46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035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noProof="1"/>
              <a:t>Navn Navnesen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F074463-7F2E-4FBD-A5DD-C5351145C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0035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da-DK" noProof="1"/>
              <a:t>Titel 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49A60EEC-6F9D-470A-A9B5-8BD673D8F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8000" y="288000"/>
            <a:ext cx="1476000" cy="4428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bIns="1476000"/>
          <a:lstStyle>
            <a:lvl1pPr marL="0" indent="0" algn="ctr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25879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med billede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62FA852F-2312-4FB4-ACB1-09A35E8F6C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bIns="6912000"/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4083101-C105-4BB0-B513-C0B4BAE969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53C2FE9-DBAD-40B1-B391-2483955DB3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28000" y="3653368"/>
            <a:ext cx="8136000" cy="1719039"/>
          </a:xfr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Brug ikonet i midten til at vælge et billede, placer herefter billedet bagerst, ved at højreklikke på billedet og vælge ”Placer bagerst”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88E8F0C-D13F-41A0-80BE-903D137FB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000" y="1268760"/>
            <a:ext cx="8136000" cy="1935873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dato 6">
            <a:extLst>
              <a:ext uri="{FF2B5EF4-FFF2-40B4-BE49-F238E27FC236}">
                <a16:creationId xmlns:a16="http://schemas.microsoft.com/office/drawing/2014/main" id="{91698AE6-E4E2-4678-9278-7B8ADBCA081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2743200" cy="129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790F87-E562-4BDB-B9E0-7844411A46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035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noProof="1"/>
              <a:t>Navn Navnesen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F074463-7F2E-4FBD-A5DD-C5351145C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0035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chemeClr val="tx1"/>
                </a:solidFill>
              </a:defRPr>
            </a:lvl1pPr>
          </a:lstStyle>
          <a:p>
            <a:pPr marL="0" lvl="0"/>
            <a:r>
              <a:rPr lang="da-DK" noProof="1"/>
              <a:t>Titel 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49A60EEC-6F9D-470A-A9B5-8BD673D8F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8000" y="288000"/>
            <a:ext cx="1476000" cy="4428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bIns="1476000"/>
          <a:lstStyle>
            <a:lvl1pPr marL="0" indent="0" algn="ctr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80018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tode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1CEB6D0-60C0-4A48-8D84-72136357B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38" y="0"/>
            <a:ext cx="6092075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876DEF3-811E-4B47-B517-B37B0B86A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369" y="1779304"/>
            <a:ext cx="4945261" cy="1972611"/>
          </a:xfrm>
        </p:spPr>
        <p:txBody>
          <a:bodyPr anchor="b"/>
          <a:lstStyle>
            <a:lvl1pPr algn="ctr">
              <a:lnSpc>
                <a:spcPct val="90000"/>
              </a:lnSpc>
              <a:spcBef>
                <a:spcPts val="0"/>
              </a:spcBef>
              <a:defRPr sz="35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56DF5C5-4785-43A9-9989-2D72A231527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69369" y="4041067"/>
            <a:ext cx="4945261" cy="1683457"/>
          </a:xfrm>
          <a:prstGeom prst="rect">
            <a:avLst/>
          </a:prstGeom>
        </p:spPr>
        <p:txBody>
          <a:bodyPr t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CE39287-40C0-41EB-AB58-F62FEA9BA6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15936" y="6458400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b="0" dirty="0">
                <a:solidFill>
                  <a:srgbClr val="2A2A2A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Heavy" panose="020B0903020102020204" pitchFamily="34" charset="0"/>
              <a:buNone/>
              <a:tabLst/>
              <a:defRPr/>
            </a:pPr>
            <a:r>
              <a:rPr lang="da-DK" dirty="0"/>
              <a:t>Navn Navnesen 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4026E92-1539-4D67-9193-7B3965E15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5936" y="6314936"/>
            <a:ext cx="2304000" cy="129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da-DK" sz="900" dirty="0">
                <a:solidFill>
                  <a:srgbClr val="2A2A2A"/>
                </a:solidFill>
              </a:defRPr>
            </a:lvl1pPr>
          </a:lstStyle>
          <a:p>
            <a:pPr marL="0" lvl="0"/>
            <a:r>
              <a:rPr lang="da-DK" dirty="0"/>
              <a:t>Titel </a:t>
            </a:r>
          </a:p>
        </p:txBody>
      </p:sp>
      <p:sp>
        <p:nvSpPr>
          <p:cNvPr id="15" name="Pladsholder til dato 6">
            <a:extLst>
              <a:ext uri="{FF2B5EF4-FFF2-40B4-BE49-F238E27FC236}">
                <a16:creationId xmlns:a16="http://schemas.microsoft.com/office/drawing/2014/main" id="{E4FE3B8A-4763-436D-BF46-D3F8561CC1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4675" y="6458400"/>
            <a:ext cx="1848917" cy="129600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1" name="Graphic 22">
            <a:extLst>
              <a:ext uri="{FF2B5EF4-FFF2-40B4-BE49-F238E27FC236}">
                <a16:creationId xmlns:a16="http://schemas.microsoft.com/office/drawing/2014/main" id="{EFA6292C-795D-4DBA-996F-068B95B25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3999" y="288000"/>
            <a:ext cx="1476000" cy="442800"/>
          </a:xfrm>
          <a:prstGeom prst="rect">
            <a:avLst/>
          </a:prstGeom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D72BAE3-DB32-4092-A11C-BC343A6A19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800" y="0"/>
            <a:ext cx="609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F25FE98-035C-4BCE-AA8D-F0FAAD24BB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4800" y="0"/>
            <a:ext cx="6092074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txBody>
          <a:bodyPr bIns="6912000"/>
          <a:lstStyle>
            <a:lvl1pPr marL="0" indent="0">
              <a:spcBef>
                <a:spcPts val="0"/>
              </a:spcBef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1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681931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7C8826E-FF0F-4EC0-A629-A7F6B428BBE3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368500" y="6334432"/>
            <a:ext cx="252000" cy="24793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6042F2-835D-4E0D-9DB8-891A4E0B5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40000"/>
            <a:ext cx="7092003" cy="10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a-DK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E1183-4C62-4733-89AA-20FE81F2A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23200" y="6458400"/>
            <a:ext cx="3979684" cy="1296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defRPr sz="900">
                <a:solidFill>
                  <a:srgbClr val="2A2A2A"/>
                </a:solidFill>
              </a:defRPr>
            </a:lvl1pPr>
          </a:lstStyle>
          <a:p>
            <a:r>
              <a:rPr lang="da-DK" noProof="0"/>
              <a:t>©Sikkerhedsstyrelsen</a:t>
            </a:r>
            <a:endParaRPr lang="da-DK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C4B80-43F9-4DE4-B38C-06AEB69C0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000" y="6458400"/>
            <a:ext cx="623432" cy="1296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defRPr sz="900">
                <a:solidFill>
                  <a:srgbClr val="2A2A2A"/>
                </a:solidFill>
              </a:defRPr>
            </a:lvl1pPr>
          </a:lstStyle>
          <a:p>
            <a:fld id="{772C5C2D-F0BD-4C7D-93AF-AD1D60327F2E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37C255C-5E3B-406C-A3D7-E71C608D6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1500" y="6458400"/>
            <a:ext cx="2743200" cy="1296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>
              <a:defRPr lang="da-DK" sz="900" smtClean="0">
                <a:solidFill>
                  <a:srgbClr val="2A2A2A"/>
                </a:solidFill>
              </a:defRPr>
            </a:lvl1pPr>
          </a:lstStyle>
          <a:p>
            <a:endParaRPr lang="da-DK" noProof="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9F74D21F-A89F-4EA0-B4E3-74D09EF9A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2338388"/>
            <a:ext cx="7092003" cy="33861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9959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6" r:id="rId2"/>
    <p:sldLayoutId id="2147483660" r:id="rId3"/>
    <p:sldLayoutId id="2147483661" r:id="rId4"/>
    <p:sldLayoutId id="2147483662" r:id="rId5"/>
    <p:sldLayoutId id="2147483663" r:id="rId6"/>
    <p:sldLayoutId id="2147483722" r:id="rId7"/>
    <p:sldLayoutId id="2147483723" r:id="rId8"/>
    <p:sldLayoutId id="2147483665" r:id="rId9"/>
    <p:sldLayoutId id="2147483664" r:id="rId10"/>
    <p:sldLayoutId id="2147483666" r:id="rId11"/>
    <p:sldLayoutId id="2147483651" r:id="rId12"/>
    <p:sldLayoutId id="2147483674" r:id="rId13"/>
    <p:sldLayoutId id="2147483668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675" r:id="rId29"/>
    <p:sldLayoutId id="2147483676" r:id="rId30"/>
    <p:sldLayoutId id="2147483677" r:id="rId31"/>
    <p:sldLayoutId id="2147483694" r:id="rId32"/>
    <p:sldLayoutId id="2147483678" r:id="rId33"/>
    <p:sldLayoutId id="2147483652" r:id="rId34"/>
    <p:sldLayoutId id="2147483679" r:id="rId35"/>
    <p:sldLayoutId id="2147483683" r:id="rId36"/>
    <p:sldLayoutId id="2147483684" r:id="rId37"/>
    <p:sldLayoutId id="2147483680" r:id="rId38"/>
    <p:sldLayoutId id="2147483681" r:id="rId39"/>
    <p:sldLayoutId id="2147483682" r:id="rId40"/>
    <p:sldLayoutId id="2147483685" r:id="rId41"/>
    <p:sldLayoutId id="2147483686" r:id="rId42"/>
    <p:sldLayoutId id="2147483653" r:id="rId43"/>
    <p:sldLayoutId id="2147483725" r:id="rId44"/>
    <p:sldLayoutId id="2147483728" r:id="rId45"/>
    <p:sldLayoutId id="2147483729" r:id="rId46"/>
    <p:sldLayoutId id="2147483727" r:id="rId47"/>
    <p:sldLayoutId id="2147483654" r:id="rId48"/>
    <p:sldLayoutId id="2147483695" r:id="rId49"/>
    <p:sldLayoutId id="2147483696" r:id="rId50"/>
    <p:sldLayoutId id="2147483655" r:id="rId51"/>
    <p:sldLayoutId id="2147483701" r:id="rId5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Wingdings 2" panose="05020102010507070707" pitchFamily="18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Wingdings 2" panose="05020102010507070707" pitchFamily="18" charset="2"/>
        <a:buChar char="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73038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Wingdings 2" panose="05020102010507070707" pitchFamily="18" charset="2"/>
        <a:buChar char="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Wingdings 2" panose="05020102010507070707" pitchFamily="18" charset="2"/>
        <a:buChar char="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5963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Wingdings 2" panose="05020102010507070707" pitchFamily="18" charset="2"/>
        <a:buChar char="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Franklin Gothic Book" panose="020B0503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Franklin Gothic Book" panose="020B0503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Franklin Gothic Book" panose="020B0503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Franklin Gothic Book" panose="020B0503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606" userDrawn="1">
          <p15:clr>
            <a:srgbClr val="F26B43"/>
          </p15:clr>
        </p15:guide>
        <p15:guide id="2" pos="362" userDrawn="1">
          <p15:clr>
            <a:srgbClr val="F26B43"/>
          </p15:clr>
        </p15:guide>
        <p15:guide id="3" pos="4830" userDrawn="1">
          <p15:clr>
            <a:srgbClr val="F26B43"/>
          </p15:clr>
        </p15:guide>
        <p15:guide id="4" orient="horz" pos="1473" userDrawn="1">
          <p15:clr>
            <a:srgbClr val="F26B43"/>
          </p15:clr>
        </p15:guide>
        <p15:guide id="5" pos="7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ikkerhedsstyrelsen.videomarketingplatform.co/jacobs-fyrvaerkeriulykke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hyperlink" Target="https://sikkerhedsstyrelsen.videomarketingplatform.co/peders-fyrvaerkeriulykk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EF1D0EA-2E6D-4F1B-8854-4A188FEBA1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84C078D5-2CE5-4651-A5F9-4E7835BE49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316" b="1031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Undertitel 3">
            <a:extLst>
              <a:ext uri="{FF2B5EF4-FFF2-40B4-BE49-F238E27FC236}">
                <a16:creationId xmlns:a16="http://schemas.microsoft.com/office/drawing/2014/main" id="{B1BBB2E0-4FA4-4284-A9B5-C44FA556F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000" y="4613180"/>
            <a:ext cx="8136000" cy="1719039"/>
          </a:xfrm>
        </p:spPr>
        <p:txBody>
          <a:bodyPr/>
          <a:lstStyle/>
          <a:p>
            <a:r>
              <a:rPr lang="da-DK" sz="3200" b="1" dirty="0"/>
              <a:t>7.-10. klasse </a:t>
            </a:r>
            <a:endParaRPr lang="da-DK" sz="3200" dirty="0"/>
          </a:p>
          <a:p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57F47EC-F4D8-4188-9330-455F22B5A1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Få et godt og sikkert </a:t>
            </a:r>
            <a:br>
              <a:rPr lang="da-DK" dirty="0"/>
            </a:br>
            <a:r>
              <a:rPr lang="da-DK" dirty="0"/>
              <a:t>nytår</a:t>
            </a:r>
            <a:br>
              <a:rPr lang="da-DK" dirty="0"/>
            </a:br>
            <a:endParaRPr lang="da-DK" dirty="0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C1A0BD8-650A-48BE-8CF4-3191FAF257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7377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D11E2E66-CDDA-43EA-9EB4-8B3520224B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8" r="20378"/>
          <a:stretch>
            <a:fillRect/>
          </a:stretch>
        </p:blipFill>
        <p:spPr/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7EC1F60-7019-4DAB-AF5B-4AD9AF9F762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©Sikkerhedsstyrelsen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138CA7-9424-4FEC-B750-DBCA598DC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Sådan kan en brugsvejledning se ud 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5691F2E-B67D-4B2B-ABA2-2D8AF3D84CA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sz="2400" dirty="0"/>
              <a:t>Med CE-mærket angiver fabrikanten, at fyrværkeriet overholder reglerne.</a:t>
            </a:r>
          </a:p>
          <a:p>
            <a:endParaRPr lang="da-DK" sz="2400" dirty="0"/>
          </a:p>
          <a:p>
            <a:r>
              <a:rPr lang="da-DK" sz="2400" dirty="0"/>
              <a:t>Der skal altid stå en sikkerhedsafstand på fyrværkeriet.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7691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02379FAB-04E1-49E5-B6F4-7A4644F3AD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034" r="13034"/>
          <a:stretch>
            <a:fillRect/>
          </a:stretch>
        </p:blipFill>
        <p:spPr/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8B17C36-413F-48FB-AF23-7543E8172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62E342E-9B48-465D-B594-9881BDDCE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a-DK" sz="2400" dirty="0"/>
              <a:t>Købt hos en officiel forhandler</a:t>
            </a:r>
          </a:p>
          <a:p>
            <a:pPr lvl="0"/>
            <a:r>
              <a:rPr lang="da-DK" sz="2400" dirty="0"/>
              <a:t>CE-mærket</a:t>
            </a:r>
          </a:p>
          <a:p>
            <a:pPr lvl="0"/>
            <a:r>
              <a:rPr lang="da-DK" sz="2400" dirty="0"/>
              <a:t>Med sikkerhedsanvisninger og brugsvejledning</a:t>
            </a:r>
          </a:p>
          <a:p>
            <a:pPr lvl="0"/>
            <a:r>
              <a:rPr lang="da-DK" sz="2400" dirty="0"/>
              <a:t>Uden skader eller fugt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4293F-4EF5-4447-BB16-80A2C481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Fyrværkeriråd nummer 4: 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33BE7D6-04FA-4EC6-BC0B-4C8B90BA5EC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a-DK" sz="2400" dirty="0"/>
              <a:t>Hold sikkerhedsafstanden og læn dig ikke ind over fyrværkeriet</a:t>
            </a:r>
          </a:p>
        </p:txBody>
      </p:sp>
    </p:spTree>
    <p:extLst>
      <p:ext uri="{BB962C8B-B14F-4D97-AF65-F5344CB8AC3E}">
        <p14:creationId xmlns:p14="http://schemas.microsoft.com/office/powerpoint/2010/main" val="3913821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79BF0-B884-497E-92B3-58733A2B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Husk sikkerhedsafstanden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338DD76-5517-4E67-BAF4-6C8511C245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D58B66F-E5A2-4782-B832-C03DE726C1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da-DK" sz="2400" dirty="0"/>
              <a:t>Sørg for at holde den sikkerhedsafstand, der står på fyrværkeriet eller emballagen, når du skyder af.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da-DK" sz="2400" dirty="0"/>
              <a:t>Hold dig ved siden af fyrværkeriet, ikke over det, når du tænder lunten.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da-DK" sz="2400" dirty="0"/>
              <a:t>Sørg for, at tilskuere også holder god afstand.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D8AC4-F5FC-4843-8E19-8C0437F0A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2144" y="1405533"/>
            <a:ext cx="4320480" cy="43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7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22BDF58-5FB9-4127-8478-98F1E0F10EB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892683D-1208-45CF-9BB0-70750DFC7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Hold afstand til ting, der kan brænde eller tage skade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B7B4EEB-A09F-4297-BDD6-8B3DCF0043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262" y="2338388"/>
            <a:ext cx="7751985" cy="3386137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Du må ikke anvende raketter nærmere end 10 meter </a:t>
            </a:r>
            <a:br>
              <a:rPr lang="da-DK" sz="2400" dirty="0"/>
            </a:br>
            <a:r>
              <a:rPr lang="da-DK" sz="2400" dirty="0"/>
              <a:t>fra døre, vinduer og andre bygningsåbninger.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Du skal holde mindst 100 meters afstand til huse med stråtag, brændestakke, tørt buskads mv. Hvis du skyder raketter af, skal afstanden være mindst 200 meter.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I blæsevejr skal du holde dobbelt så stor sikkerhedsafstand.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Du skal holde mindst 100 meters afstand til landbrug, hundekenneler og dyr på marker.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3F795B7-D715-4FCF-8F0F-96D45D589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8247" y="1908101"/>
            <a:ext cx="332822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6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2A86654D-FB9A-4537-A22D-B325BF27AC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99"/>
          <a:stretch/>
        </p:blipFill>
        <p:spPr>
          <a:xfrm>
            <a:off x="3144688" y="198784"/>
            <a:ext cx="9144000" cy="6398568"/>
          </a:xfrm>
          <a:prstGeom prst="rect">
            <a:avLst/>
          </a:prstGeom>
        </p:spPr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8B17C36-413F-48FB-AF23-7543E8172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62E342E-9B48-465D-B594-9881BDDCE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a-DK" sz="2400" dirty="0"/>
              <a:t>Købt hos en officiel forhandler</a:t>
            </a:r>
          </a:p>
          <a:p>
            <a:pPr lvl="0"/>
            <a:r>
              <a:rPr lang="da-DK" sz="2400" dirty="0"/>
              <a:t>CE-mærket</a:t>
            </a:r>
          </a:p>
          <a:p>
            <a:pPr lvl="0"/>
            <a:r>
              <a:rPr lang="da-DK" sz="2400" dirty="0"/>
              <a:t>Med sikkerhedsanvisninger og brugsvejledning</a:t>
            </a:r>
          </a:p>
          <a:p>
            <a:pPr lvl="0"/>
            <a:r>
              <a:rPr lang="da-DK" sz="2400" dirty="0"/>
              <a:t>Uden skader eller fugt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4293F-4EF5-4447-BB16-80A2C481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stor skal afstanden være?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33BE7D6-04FA-4EC6-BC0B-4C8B90BA5EC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1500" y="2338388"/>
            <a:ext cx="6028556" cy="3384178"/>
          </a:xfrm>
        </p:spPr>
        <p:txBody>
          <a:bodyPr/>
          <a:lstStyle/>
          <a:p>
            <a:r>
              <a:rPr lang="da-DK" sz="2400" dirty="0"/>
              <a:t>For det meste udendørs fyrværkeri er sikkerhedsafstanden mindst 8 meter. </a:t>
            </a:r>
          </a:p>
          <a:p>
            <a:r>
              <a:rPr lang="da-DK" sz="2400" dirty="0"/>
              <a:t>Afprøv, hvor meget 8 meter er. </a:t>
            </a:r>
          </a:p>
          <a:p>
            <a:endParaRPr lang="da-DK" sz="2400" dirty="0"/>
          </a:p>
          <a:p>
            <a:r>
              <a:rPr lang="da-DK" sz="2400" dirty="0"/>
              <a:t>Undersøg evt. også, hvor meget </a:t>
            </a:r>
          </a:p>
          <a:p>
            <a:r>
              <a:rPr lang="da-DK" sz="2400" dirty="0"/>
              <a:t>100 meters afstand er. </a:t>
            </a:r>
          </a:p>
        </p:txBody>
      </p:sp>
    </p:spTree>
    <p:extLst>
      <p:ext uri="{BB962C8B-B14F-4D97-AF65-F5344CB8AC3E}">
        <p14:creationId xmlns:p14="http://schemas.microsoft.com/office/powerpoint/2010/main" val="26548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3EFD69FB-A29D-4D4F-AA22-E1BE998D52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82" r="20382"/>
          <a:stretch>
            <a:fillRect/>
          </a:stretch>
        </p:blipFill>
        <p:spPr/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8B17C36-413F-48FB-AF23-7543E8172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62E342E-9B48-465D-B594-9881BDDCE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a-DK" sz="2400" dirty="0"/>
              <a:t>Købt hos en officiel forhandler</a:t>
            </a:r>
          </a:p>
          <a:p>
            <a:pPr lvl="0"/>
            <a:r>
              <a:rPr lang="da-DK" sz="2400" dirty="0"/>
              <a:t>CE-mærket</a:t>
            </a:r>
          </a:p>
          <a:p>
            <a:pPr lvl="0"/>
            <a:r>
              <a:rPr lang="da-DK" sz="2400" dirty="0"/>
              <a:t>Med sikkerhedsanvisninger og brugsvejledning</a:t>
            </a:r>
          </a:p>
          <a:p>
            <a:pPr lvl="0"/>
            <a:r>
              <a:rPr lang="da-DK" sz="2400" dirty="0"/>
              <a:t>Uden skader eller fugt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4293F-4EF5-4447-BB16-80A2C481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Fyrværkeriråd nummer 5: 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33BE7D6-04FA-4EC6-BC0B-4C8B90BA5EC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a-DK" sz="2400" dirty="0"/>
              <a:t>Gå aldrig tilbage til en fuser </a:t>
            </a:r>
          </a:p>
        </p:txBody>
      </p:sp>
    </p:spTree>
    <p:extLst>
      <p:ext uri="{BB962C8B-B14F-4D97-AF65-F5344CB8AC3E}">
        <p14:creationId xmlns:p14="http://schemas.microsoft.com/office/powerpoint/2010/main" val="48999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6CA3D30C-DE09-4F22-8391-7122480FDC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436" r="14436"/>
          <a:stretch>
            <a:fillRect/>
          </a:stretch>
        </p:blipFill>
        <p:spPr/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BE35155F-79EE-451F-AB88-AB9D6D34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000" y="540000"/>
            <a:ext cx="4600500" cy="1080000"/>
          </a:xfrm>
        </p:spPr>
        <p:txBody>
          <a:bodyPr/>
          <a:lstStyle/>
          <a:p>
            <a:r>
              <a:rPr lang="da-DK" dirty="0"/>
              <a:t>Fusere er fyrværkeri, </a:t>
            </a:r>
            <a:br>
              <a:rPr lang="da-DK" dirty="0"/>
            </a:br>
            <a:r>
              <a:rPr lang="da-DK" dirty="0"/>
              <a:t>der ikke har fungeret korrekt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F6C1312-23C0-4493-B8A5-96355422186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20000" y="2338388"/>
            <a:ext cx="4908648" cy="3384178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Prøv aldrig at tænde en fuser igen.</a:t>
            </a:r>
          </a:p>
          <a:p>
            <a:pPr marL="342900" lvl="0" indent="-342900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Lad fyrværkeriet ligge, til du er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sikker på, at der ikke er gløder </a:t>
            </a:r>
            <a:br>
              <a:rPr lang="da-DK" sz="2400" dirty="0"/>
            </a:br>
            <a:r>
              <a:rPr lang="da-DK" sz="2400" dirty="0"/>
              <a:t>i det. </a:t>
            </a:r>
          </a:p>
          <a:p>
            <a:pPr marL="342900" lvl="0" indent="-342900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Smid fyrværkeriet i en spand </a:t>
            </a:r>
            <a:br>
              <a:rPr lang="da-DK" sz="2400" dirty="0"/>
            </a:br>
            <a:r>
              <a:rPr lang="da-DK" sz="2400" dirty="0"/>
              <a:t>vand for at sikre, at det ikke kan eksplodere, før du smider det i skraldespanden eller i en </a:t>
            </a:r>
            <a:br>
              <a:rPr lang="da-DK" sz="2400" dirty="0"/>
            </a:br>
            <a:r>
              <a:rPr lang="da-DK" sz="2400" dirty="0"/>
              <a:t>container på genbrugspladsen.</a:t>
            </a:r>
          </a:p>
        </p:txBody>
      </p:sp>
    </p:spTree>
    <p:extLst>
      <p:ext uri="{BB962C8B-B14F-4D97-AF65-F5344CB8AC3E}">
        <p14:creationId xmlns:p14="http://schemas.microsoft.com/office/powerpoint/2010/main" val="2072300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7D1B7C27-E08D-4772-B442-224BD6F10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0" t="3375" r="4050" b="-3583"/>
          <a:stretch/>
        </p:blipFill>
        <p:spPr>
          <a:xfrm>
            <a:off x="-123626" y="0"/>
            <a:ext cx="12315626" cy="71734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C66C1B-1726-40A4-A88C-71642924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224" y="908840"/>
            <a:ext cx="7092003" cy="1080000"/>
          </a:xfrm>
        </p:spPr>
        <p:txBody>
          <a:bodyPr/>
          <a:lstStyle/>
          <a:p>
            <a:r>
              <a:rPr lang="da-DK" sz="3200" dirty="0"/>
              <a:t>Jacob </a:t>
            </a:r>
            <a:br>
              <a:rPr lang="da-DK" sz="3200" dirty="0"/>
            </a:br>
            <a:r>
              <a:rPr lang="da-DK" sz="3200" dirty="0"/>
              <a:t>fik ødelagt </a:t>
            </a:r>
            <a:br>
              <a:rPr lang="da-DK" sz="3200" dirty="0"/>
            </a:br>
            <a:r>
              <a:rPr lang="da-DK" sz="3200" dirty="0"/>
              <a:t>højre hånd </a:t>
            </a:r>
            <a:br>
              <a:rPr lang="da-DK" sz="3200" dirty="0"/>
            </a:br>
            <a:br>
              <a:rPr lang="da-DK" sz="3200" dirty="0"/>
            </a:b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4CAAB3C-DF7D-45BC-839A-6D9ABD1C90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pic>
        <p:nvPicPr>
          <p:cNvPr id="9" name="Billede 8">
            <a:hlinkClick r:id="rId3"/>
            <a:extLst>
              <a:ext uri="{FF2B5EF4-FFF2-40B4-BE49-F238E27FC236}">
                <a16:creationId xmlns:a16="http://schemas.microsoft.com/office/drawing/2014/main" id="{DBD61537-A67E-4E1E-95F4-EA74EDDAE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2488870"/>
            <a:ext cx="3979684" cy="241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58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67A82772-7971-4FF8-B396-BCB7DD7344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4998" r="24998"/>
          <a:stretch>
            <a:fillRect/>
          </a:stretch>
        </p:blipFill>
        <p:spPr/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8B17C36-413F-48FB-AF23-7543E8172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62E342E-9B48-465D-B594-9881BDDCE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a-DK" sz="2400" dirty="0"/>
              <a:t>Købt hos en officiel forhandler</a:t>
            </a:r>
          </a:p>
          <a:p>
            <a:pPr lvl="0"/>
            <a:r>
              <a:rPr lang="da-DK" sz="2400" dirty="0"/>
              <a:t>CE-mærket</a:t>
            </a:r>
          </a:p>
          <a:p>
            <a:pPr lvl="0"/>
            <a:r>
              <a:rPr lang="da-DK" sz="2400" dirty="0"/>
              <a:t>Med sikkerhedsanvisninger og brugsvejledning</a:t>
            </a:r>
          </a:p>
          <a:p>
            <a:pPr lvl="0"/>
            <a:r>
              <a:rPr lang="da-DK" sz="2400" dirty="0"/>
              <a:t>Uden skader eller fugt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4293F-4EF5-4447-BB16-80A2C481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Husk de 5 fyrværkeriråd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33BE7D6-04FA-4EC6-BC0B-4C8B90BA5EC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1500" y="2338388"/>
            <a:ext cx="5236468" cy="3384178"/>
          </a:xfrm>
        </p:spPr>
        <p:txBody>
          <a:bodyPr/>
          <a:lstStyle/>
          <a:p>
            <a:pPr marL="468000" lvl="0" indent="-468000">
              <a:spcAft>
                <a:spcPts val="85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2A2A2A"/>
                </a:solidFill>
              </a:rPr>
              <a:t>Brug altid beskyttelsesbriller</a:t>
            </a:r>
          </a:p>
          <a:p>
            <a:pPr marL="468000" lvl="0" indent="-468000">
              <a:spcAft>
                <a:spcPts val="85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2A2A2A"/>
                </a:solidFill>
              </a:rPr>
              <a:t>Brug kun godkendt og aldrig hjemmelavet eller ulovligt fyrværkeri</a:t>
            </a:r>
          </a:p>
          <a:p>
            <a:pPr marL="468000" lvl="0" indent="-468000">
              <a:spcAft>
                <a:spcPts val="85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2A2A2A"/>
                </a:solidFill>
              </a:rPr>
              <a:t>Hold aldrig tændt fyrværkeri i hånden</a:t>
            </a:r>
          </a:p>
          <a:p>
            <a:pPr marL="468000" lvl="0" indent="-468000">
              <a:spcAft>
                <a:spcPts val="85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2A2A2A"/>
                </a:solidFill>
              </a:rPr>
              <a:t>Hold sikkerhedsafstanden og læn dig ikke ind over fyrværkeriet</a:t>
            </a:r>
          </a:p>
          <a:p>
            <a:pPr marL="468000" lvl="0" indent="-468000">
              <a:spcAft>
                <a:spcPts val="850"/>
              </a:spcAft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2A2A2A"/>
                </a:solidFill>
              </a:rPr>
              <a:t>Gå aldrig tilbage til en fuser</a:t>
            </a:r>
          </a:p>
        </p:txBody>
      </p:sp>
    </p:spTree>
    <p:extLst>
      <p:ext uri="{BB962C8B-B14F-4D97-AF65-F5344CB8AC3E}">
        <p14:creationId xmlns:p14="http://schemas.microsoft.com/office/powerpoint/2010/main" val="1804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dsholder til billede 13">
            <a:extLst>
              <a:ext uri="{FF2B5EF4-FFF2-40B4-BE49-F238E27FC236}">
                <a16:creationId xmlns:a16="http://schemas.microsoft.com/office/drawing/2014/main" id="{C47DEF2F-9A90-46D5-8FA3-BE61489A89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381" y="0"/>
            <a:ext cx="12191238" cy="6858000"/>
          </a:xfrm>
        </p:spPr>
      </p:pic>
      <p:sp>
        <p:nvSpPr>
          <p:cNvPr id="4" name="Undertitel 3">
            <a:extLst>
              <a:ext uri="{FF2B5EF4-FFF2-40B4-BE49-F238E27FC236}">
                <a16:creationId xmlns:a16="http://schemas.microsoft.com/office/drawing/2014/main" id="{B1BBB2E0-4FA4-4284-A9B5-C44FA556F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000" y="5407941"/>
            <a:ext cx="8136000" cy="171903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Husk: Du må kun skyde fyrværkeri af fra</a:t>
            </a:r>
            <a:br>
              <a:rPr lang="da-DK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27. december til og med 1. januar. </a:t>
            </a:r>
          </a:p>
          <a:p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57F47EC-F4D8-4188-9330-455F22B5A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000" y="1268760"/>
            <a:ext cx="8136000" cy="1935873"/>
          </a:xfrm>
        </p:spPr>
        <p:txBody>
          <a:bodyPr/>
          <a:lstStyle/>
          <a:p>
            <a:r>
              <a:rPr lang="da-DK" dirty="0">
                <a:solidFill>
                  <a:schemeClr val="accent1"/>
                </a:solidFill>
              </a:rPr>
              <a:t>Hav et godt </a:t>
            </a:r>
            <a:br>
              <a:rPr lang="da-DK" dirty="0">
                <a:solidFill>
                  <a:schemeClr val="accent1"/>
                </a:solidFill>
              </a:rPr>
            </a:br>
            <a:r>
              <a:rPr lang="da-DK" dirty="0">
                <a:solidFill>
                  <a:schemeClr val="accent1"/>
                </a:solidFill>
              </a:rPr>
              <a:t>og sikkert nytår!</a:t>
            </a:r>
            <a:br>
              <a:rPr lang="da-DK" dirty="0"/>
            </a:br>
            <a:endParaRPr lang="da-DK" dirty="0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C1A0BD8-650A-48BE-8CF4-3191FAF257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9050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12F3E922-AAC8-4B65-8644-CD0B1A64E5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1"/>
          </a:solidFill>
        </p:spPr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57180D2-5FF3-440A-985A-DFB924A665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D6B59FC-6378-45CF-820F-66BB52A55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88D5A-7D31-4EE9-8F55-F91A1E0B9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540000"/>
            <a:ext cx="4727912" cy="1080000"/>
          </a:xfrm>
        </p:spPr>
        <p:txBody>
          <a:bodyPr/>
          <a:lstStyle/>
          <a:p>
            <a:r>
              <a:rPr lang="da-DK" dirty="0"/>
              <a:t>Hvad vil du arbejde med, når du er færdig med skolen? 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6993E75-CB91-4953-BB12-C0613A83412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a-DK" sz="2400" dirty="0"/>
              <a:t>Nogle ting kan blive umulige, hvis du opfører dig dumt med fyrværkeri.</a:t>
            </a:r>
          </a:p>
          <a:p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6510779-C11D-46FE-BDA3-22341D999FD0}"/>
              </a:ext>
            </a:extLst>
          </p:cNvPr>
          <p:cNvSpPr txBox="1"/>
          <p:nvPr/>
        </p:nvSpPr>
        <p:spPr>
          <a:xfrm>
            <a:off x="7701352" y="75686"/>
            <a:ext cx="367238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118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AAE88BE7-9C30-45D1-8AF4-CE2ED3D3E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17" b="10889"/>
          <a:stretch/>
        </p:blipFill>
        <p:spPr>
          <a:xfrm>
            <a:off x="0" y="3421757"/>
            <a:ext cx="6249962" cy="353563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C6423CE-DC22-4A76-BB12-FD0FFA94A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27"/>
          <a:stretch/>
        </p:blipFill>
        <p:spPr>
          <a:xfrm>
            <a:off x="6249962" y="-4539"/>
            <a:ext cx="5942037" cy="696193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0AEAA741-A3D0-4587-8900-2FFF2653F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3" t="18996"/>
          <a:stretch/>
        </p:blipFill>
        <p:spPr>
          <a:xfrm>
            <a:off x="0" y="-4539"/>
            <a:ext cx="6249962" cy="3426296"/>
          </a:xfrm>
          <a:prstGeom prst="rect">
            <a:avLst/>
          </a:prstGeom>
        </p:spPr>
      </p:pic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E2F17843-8E05-4305-9B9F-042942AC3DC3}"/>
              </a:ext>
            </a:extLst>
          </p:cNvPr>
          <p:cNvCxnSpPr/>
          <p:nvPr/>
        </p:nvCxnSpPr>
        <p:spPr>
          <a:xfrm>
            <a:off x="6249962" y="-387424"/>
            <a:ext cx="0" cy="770485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49DD7ABA-DB10-4673-A9B5-F9D8C48CD1CE}"/>
              </a:ext>
            </a:extLst>
          </p:cNvPr>
          <p:cNvCxnSpPr>
            <a:cxnSpLocks/>
          </p:cNvCxnSpPr>
          <p:nvPr/>
        </p:nvCxnSpPr>
        <p:spPr>
          <a:xfrm flipH="1">
            <a:off x="-312712" y="3443486"/>
            <a:ext cx="656267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41374815-76DA-44AC-A2DA-0545E9FFCD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11426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154F9B7F-2A38-4496-975A-D3763BCDA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4CAAB3C-DF7D-45BC-839A-6D9ABD1C90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600" y="6458400"/>
            <a:ext cx="3979684" cy="129600"/>
          </a:xfrm>
        </p:spPr>
        <p:txBody>
          <a:bodyPr/>
          <a:lstStyle/>
          <a:p>
            <a:r>
              <a:rPr lang="da-DK" dirty="0"/>
              <a:t>©Sikkerhedsstyrelsen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784BFAC-7F30-4206-817E-A0305FC30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584" y="540000"/>
            <a:ext cx="7092003" cy="1080000"/>
          </a:xfrm>
        </p:spPr>
        <p:txBody>
          <a:bodyPr/>
          <a:lstStyle/>
          <a:p>
            <a:r>
              <a:rPr lang="da-DK" sz="3200" dirty="0"/>
              <a:t>Peder kom til </a:t>
            </a:r>
            <a:br>
              <a:rPr lang="da-DK" sz="3200" dirty="0"/>
            </a:br>
            <a:r>
              <a:rPr lang="da-DK" sz="3200" dirty="0"/>
              <a:t>skade med </a:t>
            </a:r>
            <a:br>
              <a:rPr lang="da-DK" sz="3200" dirty="0"/>
            </a:br>
            <a:r>
              <a:rPr lang="da-DK" sz="3200" dirty="0"/>
              <a:t>fyrværkeri</a:t>
            </a:r>
            <a:endParaRPr lang="da-DK" dirty="0"/>
          </a:p>
        </p:txBody>
      </p:sp>
      <p:pic>
        <p:nvPicPr>
          <p:cNvPr id="14" name="Billede 13">
            <a:hlinkClick r:id="rId4"/>
            <a:extLst>
              <a:ext uri="{FF2B5EF4-FFF2-40B4-BE49-F238E27FC236}">
                <a16:creationId xmlns:a16="http://schemas.microsoft.com/office/drawing/2014/main" id="{A9EE67B8-6529-4170-B587-45555ADB5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158" y="3140968"/>
            <a:ext cx="3979684" cy="241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24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79E444D7-2FEA-45B3-B028-5B509D55E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8" name="Graphic 11">
            <a:extLst>
              <a:ext uri="{FF2B5EF4-FFF2-40B4-BE49-F238E27FC236}">
                <a16:creationId xmlns:a16="http://schemas.microsoft.com/office/drawing/2014/main" id="{61DA4BC1-552B-4A1C-A95F-44D9A64418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8500" y="6334432"/>
            <a:ext cx="252000" cy="247936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3AB8F875-ED64-4D52-BE7D-0679500E4A0D}"/>
              </a:ext>
            </a:extLst>
          </p:cNvPr>
          <p:cNvSpPr/>
          <p:nvPr/>
        </p:nvSpPr>
        <p:spPr>
          <a:xfrm>
            <a:off x="0" y="5090368"/>
            <a:ext cx="12192000" cy="10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F7ABE4-FDDD-4DE0-A9FE-ED6E662E6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57192"/>
            <a:ext cx="12192000" cy="1080000"/>
          </a:xfrm>
        </p:spPr>
        <p:txBody>
          <a:bodyPr/>
          <a:lstStyle/>
          <a:p>
            <a:pPr algn="ctr"/>
            <a:r>
              <a:rPr lang="da-DK" dirty="0"/>
              <a:t>Fyrværkeriråd nummer 1: </a:t>
            </a:r>
            <a:br>
              <a:rPr lang="da-DK" dirty="0"/>
            </a:br>
            <a:r>
              <a:rPr lang="da-DK" dirty="0"/>
              <a:t>Brug altid beskyttelsesbriller</a:t>
            </a:r>
          </a:p>
        </p:txBody>
      </p:sp>
      <p:sp>
        <p:nvSpPr>
          <p:cNvPr id="11" name="Gangetegn 10">
            <a:extLst>
              <a:ext uri="{FF2B5EF4-FFF2-40B4-BE49-F238E27FC236}">
                <a16:creationId xmlns:a16="http://schemas.microsoft.com/office/drawing/2014/main" id="{5BA1CFA3-94AD-4FA7-B9DD-4A1BABC3B527}"/>
              </a:ext>
            </a:extLst>
          </p:cNvPr>
          <p:cNvSpPr/>
          <p:nvPr/>
        </p:nvSpPr>
        <p:spPr>
          <a:xfrm rot="1015000">
            <a:off x="1927354" y="339914"/>
            <a:ext cx="791110" cy="165618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9" name="Gangetegn 38">
            <a:extLst>
              <a:ext uri="{FF2B5EF4-FFF2-40B4-BE49-F238E27FC236}">
                <a16:creationId xmlns:a16="http://schemas.microsoft.com/office/drawing/2014/main" id="{1548C00D-FD26-4794-98CC-8C7DADE322DC}"/>
              </a:ext>
            </a:extLst>
          </p:cNvPr>
          <p:cNvSpPr/>
          <p:nvPr/>
        </p:nvSpPr>
        <p:spPr>
          <a:xfrm rot="1015000">
            <a:off x="10479548" y="809733"/>
            <a:ext cx="791110" cy="165618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Gangetegn 39">
            <a:extLst>
              <a:ext uri="{FF2B5EF4-FFF2-40B4-BE49-F238E27FC236}">
                <a16:creationId xmlns:a16="http://schemas.microsoft.com/office/drawing/2014/main" id="{5AB177C0-D475-4FAC-82A7-FFA9FE6BA6AA}"/>
              </a:ext>
            </a:extLst>
          </p:cNvPr>
          <p:cNvSpPr/>
          <p:nvPr/>
        </p:nvSpPr>
        <p:spPr>
          <a:xfrm rot="1015000">
            <a:off x="10136266" y="2860195"/>
            <a:ext cx="791110" cy="165618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1" name="Gangetegn 40">
            <a:extLst>
              <a:ext uri="{FF2B5EF4-FFF2-40B4-BE49-F238E27FC236}">
                <a16:creationId xmlns:a16="http://schemas.microsoft.com/office/drawing/2014/main" id="{B6AF6D9A-F89F-49ED-B176-6C96AB1BA583}"/>
              </a:ext>
            </a:extLst>
          </p:cNvPr>
          <p:cNvSpPr/>
          <p:nvPr/>
        </p:nvSpPr>
        <p:spPr>
          <a:xfrm rot="1015000">
            <a:off x="1927354" y="2674465"/>
            <a:ext cx="791110" cy="165618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9395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dsholder til billede 11">
            <a:extLst>
              <a:ext uri="{FF2B5EF4-FFF2-40B4-BE49-F238E27FC236}">
                <a16:creationId xmlns:a16="http://schemas.microsoft.com/office/drawing/2014/main" id="{74378D54-41AA-48F5-A81D-1778A8E945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8992" t="46352" r="35965" b="11167"/>
          <a:stretch/>
        </p:blipFill>
        <p:spPr>
          <a:xfrm>
            <a:off x="6127680" y="0"/>
            <a:ext cx="6064320" cy="6858000"/>
          </a:xfrm>
          <a:noFill/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57180D2-5FF3-440A-985A-DFB924A665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D6B59FC-6378-45CF-820F-66BB52A55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88D5A-7D31-4EE9-8F55-F91A1E0B9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540000"/>
            <a:ext cx="4727912" cy="1080000"/>
          </a:xfrm>
        </p:spPr>
        <p:txBody>
          <a:bodyPr/>
          <a:lstStyle/>
          <a:p>
            <a:r>
              <a:rPr lang="da-DK" dirty="0"/>
              <a:t>Fyrværkeriråd nummer 2: 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6993E75-CB91-4953-BB12-C0613A83412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a-DK" sz="2400" dirty="0"/>
              <a:t>Brug kun godkendt og aldrig hjemmelavet eller ulovligt fyrværkeri</a:t>
            </a:r>
          </a:p>
        </p:txBody>
      </p:sp>
    </p:spTree>
    <p:extLst>
      <p:ext uri="{BB962C8B-B14F-4D97-AF65-F5344CB8AC3E}">
        <p14:creationId xmlns:p14="http://schemas.microsoft.com/office/powerpoint/2010/main" val="3999036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81CEA44E-5AB5-44E5-9B9E-0D9CD14D9B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556" r="5556" b="15223"/>
          <a:stretch/>
        </p:blipFill>
        <p:spPr>
          <a:xfrm>
            <a:off x="5015880" y="2434"/>
            <a:ext cx="7188053" cy="6855566"/>
          </a:xfrm>
        </p:spPr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8B17C36-413F-48FB-AF23-7543E8172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62E342E-9B48-465D-B594-9881BDDCE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a-DK" sz="2400" dirty="0"/>
              <a:t>Købt hos en officiel forhandler</a:t>
            </a:r>
          </a:p>
          <a:p>
            <a:pPr lvl="0"/>
            <a:r>
              <a:rPr lang="da-DK" sz="2400" dirty="0"/>
              <a:t>CE-mærket</a:t>
            </a:r>
          </a:p>
          <a:p>
            <a:pPr lvl="0"/>
            <a:r>
              <a:rPr lang="da-DK" sz="2400" dirty="0"/>
              <a:t>Med sikkerhedsanvisninger og brugsvejledning</a:t>
            </a:r>
          </a:p>
          <a:p>
            <a:pPr lvl="0"/>
            <a:r>
              <a:rPr lang="da-DK" sz="2400" dirty="0"/>
              <a:t>Uden skader eller fugt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4293F-4EF5-4447-BB16-80A2C481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lovligt fyrværkeri?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33BE7D6-04FA-4EC6-BC0B-4C8B90BA5EC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Købt hos en officiel forhandler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CE-mærket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Med sikkerhedsanvisninger </a:t>
            </a:r>
            <a:br>
              <a:rPr lang="da-DK" sz="2400" dirty="0"/>
            </a:br>
            <a:r>
              <a:rPr lang="da-DK" sz="2400" dirty="0"/>
              <a:t>og brugsvejledning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Uden skader eller fugt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806118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62B8547F-AC98-492B-A149-0E491C2DF2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4998" r="24998"/>
          <a:stretch>
            <a:fillRect/>
          </a:stretch>
        </p:blipFill>
        <p:spPr/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8B17C36-413F-48FB-AF23-7543E8172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62E342E-9B48-465D-B594-9881BDDCE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a-DK" sz="2400" dirty="0"/>
              <a:t>Købt hos en officiel forhandler</a:t>
            </a:r>
          </a:p>
          <a:p>
            <a:pPr lvl="0"/>
            <a:r>
              <a:rPr lang="da-DK" sz="2400" dirty="0"/>
              <a:t>CE-mærket</a:t>
            </a:r>
          </a:p>
          <a:p>
            <a:pPr lvl="0"/>
            <a:r>
              <a:rPr lang="da-DK" sz="2400" dirty="0"/>
              <a:t>Med sikkerhedsanvisninger og brugsvejledning</a:t>
            </a:r>
          </a:p>
          <a:p>
            <a:pPr lvl="0"/>
            <a:r>
              <a:rPr lang="da-DK" sz="2400" dirty="0"/>
              <a:t>Uden skader eller fugt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4293F-4EF5-4447-BB16-80A2C481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Fyrværkeriråd nummer 3: 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33BE7D6-04FA-4EC6-BC0B-4C8B90BA5EC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lvl="0"/>
            <a:r>
              <a:rPr lang="da-DK" sz="2400" dirty="0"/>
              <a:t>Hold aldrig tændt fyrværkeri i hånden </a:t>
            </a:r>
          </a:p>
        </p:txBody>
      </p:sp>
    </p:spTree>
    <p:extLst>
      <p:ext uri="{BB962C8B-B14F-4D97-AF65-F5344CB8AC3E}">
        <p14:creationId xmlns:p14="http://schemas.microsoft.com/office/powerpoint/2010/main" val="2176094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3A3EA385-0548-43F0-8B50-EF2AB6648E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/>
      </p:pic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8B17C36-413F-48FB-AF23-7543E8172F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©Sikkerhedsstyrelsen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62E342E-9B48-465D-B594-9881BDDCE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da-DK" sz="2400" dirty="0"/>
              <a:t>Købt hos en officiel forhandler</a:t>
            </a:r>
          </a:p>
          <a:p>
            <a:pPr lvl="0"/>
            <a:r>
              <a:rPr lang="da-DK" sz="2400" dirty="0"/>
              <a:t>CE-mærket</a:t>
            </a:r>
          </a:p>
          <a:p>
            <a:pPr lvl="0"/>
            <a:r>
              <a:rPr lang="da-DK" sz="2400" dirty="0"/>
              <a:t>Med sikkerhedsanvisninger og brugsvejledning</a:t>
            </a:r>
          </a:p>
          <a:p>
            <a:pPr lvl="0"/>
            <a:r>
              <a:rPr lang="da-DK" sz="2400" dirty="0"/>
              <a:t>Uden skader eller fugt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4293F-4EF5-4447-BB16-80A2C481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Følg brugsvejledningen på fyrværkeriet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F33BE7D6-04FA-4EC6-BC0B-4C8B90BA5EC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Hold kun fyrværkeri i hånden, hvis der står på fyrværkeriet, at det er ok.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400" dirty="0"/>
              <a:t>Brug en solid holder til fyrværkeriet, hvis det står i brugsvejledningen.</a:t>
            </a:r>
          </a:p>
        </p:txBody>
      </p:sp>
    </p:spTree>
    <p:extLst>
      <p:ext uri="{BB962C8B-B14F-4D97-AF65-F5344CB8AC3E}">
        <p14:creationId xmlns:p14="http://schemas.microsoft.com/office/powerpoint/2010/main" val="39518050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heme/theme1.xml><?xml version="1.0" encoding="utf-8"?>
<a:theme xmlns:a="http://schemas.openxmlformats.org/drawingml/2006/main" name="SIK">
  <a:themeElements>
    <a:clrScheme name="SIK 05">
      <a:dk1>
        <a:srgbClr val="2A2A2A"/>
      </a:dk1>
      <a:lt1>
        <a:sysClr val="window" lastClr="FFFFFF"/>
      </a:lt1>
      <a:dk2>
        <a:srgbClr val="CACACA"/>
      </a:dk2>
      <a:lt2>
        <a:srgbClr val="EBEBEB"/>
      </a:lt2>
      <a:accent1>
        <a:srgbClr val="FAC841"/>
      </a:accent1>
      <a:accent2>
        <a:srgbClr val="FCE3A1"/>
      </a:accent2>
      <a:accent3>
        <a:srgbClr val="ACCCC7"/>
      </a:accent3>
      <a:accent4>
        <a:srgbClr val="D2E6E4"/>
      </a:accent4>
      <a:accent5>
        <a:srgbClr val="4A4A4A"/>
      </a:accent5>
      <a:accent6>
        <a:srgbClr val="767676"/>
      </a:accent6>
      <a:hlink>
        <a:srgbClr val="000000"/>
      </a:hlink>
      <a:folHlink>
        <a:srgbClr val="000000"/>
      </a:folHlink>
    </a:clrScheme>
    <a:fontScheme name="SIK Franklin">
      <a:majorFont>
        <a:latin typeface="Franklin Gothic Heavy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IK-Lones-inkl-figurer-6.5.21.pptx" id="{496737CD-C6D0-4BAF-87A6-EE93C863A98D}" vid="{E0D599B6-1B27-4313-ADD4-385A993376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Franklin Gothic Book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Franklin Gothic Book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SIK-Lones-inkl-figurer-7.5.21</Template>
  <TotalTime>2045</TotalTime>
  <Words>633</Words>
  <Application>Microsoft Office PowerPoint</Application>
  <PresentationFormat>Widescreen</PresentationFormat>
  <Paragraphs>108</Paragraphs>
  <Slides>19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7" baseType="lpstr">
      <vt:lpstr>Arial</vt:lpstr>
      <vt:lpstr>Calibri</vt:lpstr>
      <vt:lpstr>Franklin Gothic Book</vt:lpstr>
      <vt:lpstr>Franklin Gothic Heavy</vt:lpstr>
      <vt:lpstr>Times New Roman</vt:lpstr>
      <vt:lpstr>Wingdings</vt:lpstr>
      <vt:lpstr>Wingdings 2</vt:lpstr>
      <vt:lpstr>SIK</vt:lpstr>
      <vt:lpstr>Få et godt og sikkert  nytår </vt:lpstr>
      <vt:lpstr>Hvad vil du arbejde med, når du er færdig med skolen? </vt:lpstr>
      <vt:lpstr>PowerPoint-præsentation</vt:lpstr>
      <vt:lpstr>Peder kom til  skade med  fyrværkeri</vt:lpstr>
      <vt:lpstr>Fyrværkeriråd nummer 1:  Brug altid beskyttelsesbriller</vt:lpstr>
      <vt:lpstr>Fyrværkeriråd nummer 2: </vt:lpstr>
      <vt:lpstr>Hvad er lovligt fyrværkeri?</vt:lpstr>
      <vt:lpstr>Fyrværkeriråd nummer 3: </vt:lpstr>
      <vt:lpstr>Følg brugsvejledningen på fyrværkeriet</vt:lpstr>
      <vt:lpstr>Sådan kan en brugsvejledning se ud </vt:lpstr>
      <vt:lpstr>Fyrværkeriråd nummer 4: </vt:lpstr>
      <vt:lpstr>Husk sikkerhedsafstanden</vt:lpstr>
      <vt:lpstr>Hold afstand til ting, der kan brænde eller tage skade</vt:lpstr>
      <vt:lpstr>Hvor stor skal afstanden være?</vt:lpstr>
      <vt:lpstr>Fyrværkeriråd nummer 5: </vt:lpstr>
      <vt:lpstr>Fusere er fyrværkeri,  der ikke har fungeret korrekt</vt:lpstr>
      <vt:lpstr>Jacob  fik ødelagt  højre hånd   </vt:lpstr>
      <vt:lpstr>Husk de 5 fyrværkeriråd</vt:lpstr>
      <vt:lpstr>Hav et godt  og sikkert nytår! 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Sikkerhedsstyrelsen</dc:title>
  <dc:creator>Boris Gøbel Schmidt</dc:creator>
  <cp:lastModifiedBy>Lone Hansen</cp:lastModifiedBy>
  <cp:revision>113</cp:revision>
  <dcterms:created xsi:type="dcterms:W3CDTF">2021-05-07T09:47:58Z</dcterms:created>
  <dcterms:modified xsi:type="dcterms:W3CDTF">2023-11-16T08:51:23Z</dcterms:modified>
</cp:coreProperties>
</file>