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is Kristian Preil" initials="MKP" lastIdx="2" clrIdx="0">
    <p:extLst>
      <p:ext uri="{19B8F6BF-5375-455C-9EA6-DF929625EA0E}">
        <p15:presenceInfo xmlns:p15="http://schemas.microsoft.com/office/powerpoint/2012/main" userId="S-1-5-21-2100284113-1573851820-878952375-567528" providerId="AD"/>
      </p:ext>
    </p:extLst>
  </p:cmAuthor>
  <p:cmAuthor id="2" name="Trine With Soelberg Vedstesen" initials="TSV" lastIdx="1" clrIdx="1">
    <p:extLst>
      <p:ext uri="{19B8F6BF-5375-455C-9EA6-DF929625EA0E}">
        <p15:presenceInfo xmlns:p15="http://schemas.microsoft.com/office/powerpoint/2012/main" userId="Trine With Soelberg Vedstes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03" d="100"/>
          <a:sy n="103" d="100"/>
        </p:scale>
        <p:origin x="120"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1-06T13:57:22.752" idx="1">
    <p:pos x="10" y="10"/>
    <p:text/>
    <p:extLst>
      <p:ext uri="{C676402C-5697-4E1C-873F-D02D1690AC5C}">
        <p15:threadingInfo xmlns:p15="http://schemas.microsoft.com/office/powerpoint/2012/main" timeZoneBias="-60"/>
      </p:ext>
    </p:extLst>
  </p:cm>
  <p:cm authorId="1" dt="2024-11-06T13:57:30.445" idx="2">
    <p:pos x="7680" y="0"/>
    <p:text>outdoor-reklame kampagne, vi skal have fjernet r'et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11-07T12:13:29.977" idx="1">
    <p:pos x="3180" y="2922"/>
    <p:text>Skal nok mere være en permanent note til læreren - og ikke en del af PP. Læreren skal kunne give bilaget til eleverne - så det er læreren som skal vide hvor bilaget er.</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FED15-5A2F-417A-8174-70B76F6F7426}" type="datetimeFigureOut">
              <a:rPr lang="da-DK" smtClean="0"/>
              <a:t>14-11-2024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27A13-FC50-4966-9B33-628D1A7D81B7}" type="slidenum">
              <a:rPr lang="da-DK" smtClean="0"/>
              <a:t>‹nr.›</a:t>
            </a:fld>
            <a:endParaRPr lang="da-DK"/>
          </a:p>
        </p:txBody>
      </p:sp>
    </p:spTree>
    <p:extLst>
      <p:ext uri="{BB962C8B-B14F-4D97-AF65-F5344CB8AC3E}">
        <p14:creationId xmlns:p14="http://schemas.microsoft.com/office/powerpoint/2010/main" val="281664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1D6CC-0566-4127-BC03-2688A6568A6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27B0B5B-3E8B-40AB-8412-8447943D9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D56E6AA-B53C-4BC4-ACF2-32B5BF7E6CE6}"/>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243D09D9-25DA-4D3E-8E24-A9B9276627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2762495-E194-4C7C-915D-EE41F418923F}"/>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35139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59CCD-E66D-4A32-9B26-E8C811E51F8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839E309-5E83-424C-A1E0-D94CB52403DF}"/>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06F505C-A6DE-4EFB-B381-DB8C2C30789D}"/>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A4C03337-1CA6-43D8-9876-34E595A1138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6FADE7-8CB4-447F-A9A3-C85E4D821030}"/>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38593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A4964B9-D8FF-4AA0-A9FF-1819D83A86E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19D1B70-35B7-4B22-9D90-C9B8613FF255}"/>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63FD2B6-9D51-4663-A8DE-BFB240ACE2E6}"/>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94A9F6E4-4AF7-4B2E-8AAC-F2034AA69DA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9F00F5-654B-4A3E-B9EA-FD395E39B1EE}"/>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152203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1D3A63-100B-4196-9C68-A9518A1473D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91829DF-CA75-4A41-AC8D-D8761B245D92}"/>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5F496A2-0F76-4062-9D19-FE5E9C9EDD9A}"/>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F6149084-A85A-4921-B1F2-6F18AC2A7E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D78992-84B0-4BFC-8268-2BCFACC62220}"/>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4718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4FA3E-6D5C-437F-8A52-6316B5705B0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0A162FE-9F6C-4463-AA37-23FD8FEFA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F37DE2CD-6585-40D4-A8A1-1D4315D68F69}"/>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F58C840D-53C8-43BD-BAA8-B0404EC28A1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2FB571-E269-4E7D-90AF-0328C452296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427786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665C0-A0A7-4BF7-BA75-6313A5664F1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1800133-D145-441C-BE2A-5975B023E437}"/>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EBA675C-B6FD-429F-89B8-583E51F28F62}"/>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E24258D-DB41-412B-B19D-797D56F22981}"/>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6" name="Pladsholder til sidefod 5">
            <a:extLst>
              <a:ext uri="{FF2B5EF4-FFF2-40B4-BE49-F238E27FC236}">
                <a16:creationId xmlns:a16="http://schemas.microsoft.com/office/drawing/2014/main" id="{C0901C9C-FA15-4E8A-AA4B-0646A044843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FE671CA-35AE-41B1-9458-48DD0A089686}"/>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18449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724089-8FB5-4EFA-A365-D9B9528DBD3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995FB37-D265-4DDA-805F-6CB6633D2B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5EDAF11D-8AD1-491E-A316-9118F3EAF25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05FD7A7-6FF1-448D-B28B-1FBCA68E7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04057316-760D-4784-840F-E41F1347A92C}"/>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4B27920C-1068-4F16-AFE9-1BD7C291BC81}"/>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8" name="Pladsholder til sidefod 7">
            <a:extLst>
              <a:ext uri="{FF2B5EF4-FFF2-40B4-BE49-F238E27FC236}">
                <a16:creationId xmlns:a16="http://schemas.microsoft.com/office/drawing/2014/main" id="{3BECC489-5EF2-4A73-A001-3781C51C6DEA}"/>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46AF05E-2381-486B-9FD9-5CCD36188128}"/>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17047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0DC9-FD11-49A8-8A87-0D15D3BFA80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9581A74-3075-4E8E-803D-F6A661EA7820}"/>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4" name="Pladsholder til sidefod 3">
            <a:extLst>
              <a:ext uri="{FF2B5EF4-FFF2-40B4-BE49-F238E27FC236}">
                <a16:creationId xmlns:a16="http://schemas.microsoft.com/office/drawing/2014/main" id="{0425209F-B8D2-4936-9B9C-4C88FC941E2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12EC4D3-D5F0-4896-879A-2EE77F7F8651}"/>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275230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ECFC4D8-E9DE-42EF-BA4A-4995B86C3CF9}"/>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3" name="Pladsholder til sidefod 2">
            <a:extLst>
              <a:ext uri="{FF2B5EF4-FFF2-40B4-BE49-F238E27FC236}">
                <a16:creationId xmlns:a16="http://schemas.microsoft.com/office/drawing/2014/main" id="{B8653358-46B1-49EF-A901-915B491191D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8CAF000-2C28-48C7-BB7C-BCF82C58DA2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73818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0A377-04E9-4661-823F-393396E961C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7CBD939-E455-4D09-8C71-CAEA27345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46284B-FD1C-40AF-B301-945BB96C4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718D46AA-CD78-4F30-B2A1-E34CC2E727D3}"/>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6" name="Pladsholder til sidefod 5">
            <a:extLst>
              <a:ext uri="{FF2B5EF4-FFF2-40B4-BE49-F238E27FC236}">
                <a16:creationId xmlns:a16="http://schemas.microsoft.com/office/drawing/2014/main" id="{B4381122-D69F-4225-B831-03F22BA5E32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0BB605-4AA9-4DF8-804B-66F1699361F4}"/>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308787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5F1AF-9B34-41FE-8A82-BAED8B551D7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66C5067-AE1E-4136-8815-219FD32B2B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F01DC27-DF23-4B63-89ED-191FF69FD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D1D239B3-925E-4A57-B85C-C57A78EC9863}"/>
              </a:ext>
            </a:extLst>
          </p:cNvPr>
          <p:cNvSpPr>
            <a:spLocks noGrp="1"/>
          </p:cNvSpPr>
          <p:nvPr>
            <p:ph type="dt" sz="half" idx="10"/>
          </p:nvPr>
        </p:nvSpPr>
        <p:spPr/>
        <p:txBody>
          <a:bodyPr/>
          <a:lstStyle/>
          <a:p>
            <a:fld id="{589D273B-95D6-4149-94BB-A22DB64260D5}" type="datetimeFigureOut">
              <a:rPr lang="da-DK" smtClean="0"/>
              <a:t>14-11-2024</a:t>
            </a:fld>
            <a:endParaRPr lang="da-DK"/>
          </a:p>
        </p:txBody>
      </p:sp>
      <p:sp>
        <p:nvSpPr>
          <p:cNvPr id="6" name="Pladsholder til sidefod 5">
            <a:extLst>
              <a:ext uri="{FF2B5EF4-FFF2-40B4-BE49-F238E27FC236}">
                <a16:creationId xmlns:a16="http://schemas.microsoft.com/office/drawing/2014/main" id="{DE13FE11-0596-407B-941A-EAE1DE4E0B0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8B59F43-8FEC-4A60-86DA-8E9977D09B11}"/>
              </a:ext>
            </a:extLst>
          </p:cNvPr>
          <p:cNvSpPr>
            <a:spLocks noGrp="1"/>
          </p:cNvSpPr>
          <p:nvPr>
            <p:ph type="sldNum" sz="quarter" idx="12"/>
          </p:nvPr>
        </p:nvSpPr>
        <p:spPr/>
        <p:txBody>
          <a:bodyPr/>
          <a:lstStyle/>
          <a:p>
            <a:fld id="{39ED227B-E1F1-4D77-8C94-B22FAF113726}" type="slidenum">
              <a:rPr lang="da-DK" smtClean="0"/>
              <a:t>‹nr.›</a:t>
            </a:fld>
            <a:endParaRPr lang="da-DK"/>
          </a:p>
        </p:txBody>
      </p:sp>
    </p:spTree>
    <p:extLst>
      <p:ext uri="{BB962C8B-B14F-4D97-AF65-F5344CB8AC3E}">
        <p14:creationId xmlns:p14="http://schemas.microsoft.com/office/powerpoint/2010/main" val="87380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C0C0023-3CE9-4997-84EA-3E5099A26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385ACFE-1E97-4445-A6F6-AE0BD5605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0D2144F-FBAE-411F-A8B5-E8B00883C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D273B-95D6-4149-94BB-A22DB64260D5}" type="datetimeFigureOut">
              <a:rPr lang="da-DK" smtClean="0"/>
              <a:t>14-11-2024</a:t>
            </a:fld>
            <a:endParaRPr lang="da-DK"/>
          </a:p>
        </p:txBody>
      </p:sp>
      <p:sp>
        <p:nvSpPr>
          <p:cNvPr id="5" name="Pladsholder til sidefod 4">
            <a:extLst>
              <a:ext uri="{FF2B5EF4-FFF2-40B4-BE49-F238E27FC236}">
                <a16:creationId xmlns:a16="http://schemas.microsoft.com/office/drawing/2014/main" id="{2A3CBED6-091F-4095-AA0F-76E06D1FDC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400916A-05DF-4CFE-AFC0-88D895F6C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ED227B-E1F1-4D77-8C94-B22FAF113726}" type="slidenum">
              <a:rPr lang="da-DK" smtClean="0"/>
              <a:t>‹nr.›</a:t>
            </a:fld>
            <a:endParaRPr lang="da-DK"/>
          </a:p>
        </p:txBody>
      </p:sp>
    </p:spTree>
    <p:extLst>
      <p:ext uri="{BB962C8B-B14F-4D97-AF65-F5344CB8AC3E}">
        <p14:creationId xmlns:p14="http://schemas.microsoft.com/office/powerpoint/2010/main" val="2530968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sm&#229;p.dk/praesentation/kampagneplakat-fyrvaerkeri.asp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s baggrund med sikkerhedsstyrelsens logo i øvre venstre hjørn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9A2ED808-5282-418E-A541-E33F02D5F407}"/>
              </a:ext>
            </a:extLst>
          </p:cNvPr>
          <p:cNvSpPr txBox="1"/>
          <p:nvPr/>
        </p:nvSpPr>
        <p:spPr>
          <a:xfrm>
            <a:off x="946484" y="4957011"/>
            <a:ext cx="1061509" cy="307777"/>
          </a:xfrm>
          <a:prstGeom prst="rect">
            <a:avLst/>
          </a:prstGeom>
          <a:noFill/>
        </p:spPr>
        <p:txBody>
          <a:bodyPr wrap="none" rtlCol="0">
            <a:spAutoFit/>
          </a:bodyPr>
          <a:lstStyle/>
          <a:p>
            <a:r>
              <a:rPr lang="da-DK" sz="1400" dirty="0">
                <a:latin typeface="Franklin Gothic Book" panose="020B0503020102020204" pitchFamily="34" charset="0"/>
              </a:rPr>
              <a:t>4.-6. klasse</a:t>
            </a:r>
          </a:p>
        </p:txBody>
      </p:sp>
      <p:sp>
        <p:nvSpPr>
          <p:cNvPr id="2" name="Tekstfelt 1">
            <a:extLst>
              <a:ext uri="{FF2B5EF4-FFF2-40B4-BE49-F238E27FC236}">
                <a16:creationId xmlns:a16="http://schemas.microsoft.com/office/drawing/2014/main" id="{9907FBC4-7C7C-4718-881B-2C53387519D6}"/>
              </a:ext>
            </a:extLst>
          </p:cNvPr>
          <p:cNvSpPr txBox="1"/>
          <p:nvPr/>
        </p:nvSpPr>
        <p:spPr>
          <a:xfrm>
            <a:off x="946484" y="2390273"/>
            <a:ext cx="8983579" cy="1107996"/>
          </a:xfrm>
          <a:prstGeom prst="rect">
            <a:avLst/>
          </a:prstGeom>
          <a:noFill/>
        </p:spPr>
        <p:txBody>
          <a:bodyPr wrap="square" rtlCol="0">
            <a:spAutoFit/>
          </a:bodyPr>
          <a:lstStyle/>
          <a:p>
            <a:r>
              <a:rPr lang="da-DK" sz="6600" dirty="0">
                <a:solidFill>
                  <a:schemeClr val="bg1"/>
                </a:solidFill>
                <a:latin typeface="Franklin Gothic" panose="02000003060000020004" pitchFamily="2" charset="0"/>
              </a:rPr>
              <a:t>Sikker med </a:t>
            </a:r>
            <a:r>
              <a:rPr lang="da-DK" sz="6600" dirty="0">
                <a:solidFill>
                  <a:schemeClr val="bg1"/>
                </a:solidFill>
                <a:latin typeface="Franklin Gothic Book" panose="020B0503020102020204" pitchFamily="34" charset="0"/>
              </a:rPr>
              <a:t>fyrværkeri</a:t>
            </a:r>
          </a:p>
        </p:txBody>
      </p:sp>
      <p:sp>
        <p:nvSpPr>
          <p:cNvPr id="4" name="Titel 3" hidden="1">
            <a:extLst>
              <a:ext uri="{FF2B5EF4-FFF2-40B4-BE49-F238E27FC236}">
                <a16:creationId xmlns:a16="http://schemas.microsoft.com/office/drawing/2014/main" id="{44EF911E-E4EE-4C76-9B30-5CE85A2E352E}"/>
              </a:ext>
            </a:extLst>
          </p:cNvPr>
          <p:cNvSpPr>
            <a:spLocks noGrp="1"/>
          </p:cNvSpPr>
          <p:nvPr>
            <p:ph type="ctrTitle"/>
          </p:nvPr>
        </p:nvSpPr>
        <p:spPr/>
        <p:txBody>
          <a:bodyPr/>
          <a:lstStyle/>
          <a:p>
            <a:r>
              <a:rPr lang="da-DK" dirty="0"/>
              <a:t>Slide 1</a:t>
            </a:r>
          </a:p>
        </p:txBody>
      </p:sp>
    </p:spTree>
    <p:extLst>
      <p:ext uri="{BB962C8B-B14F-4D97-AF65-F5344CB8AC3E}">
        <p14:creationId xmlns:p14="http://schemas.microsoft.com/office/powerpoint/2010/main" val="90278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skrevet december 31 og januar 01 i forbindelse med de nye affyringsperioder">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2ED45ED7-9AAD-4832-8D80-03568E48BB7F}"/>
              </a:ext>
            </a:extLst>
          </p:cNvPr>
          <p:cNvSpPr txBox="1"/>
          <p:nvPr/>
        </p:nvSpPr>
        <p:spPr>
          <a:xfrm>
            <a:off x="6152148" y="4345123"/>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Du må dog først fyre det af </a:t>
            </a:r>
          </a:p>
          <a:p>
            <a:r>
              <a:rPr lang="da-DK" sz="2000" dirty="0">
                <a:solidFill>
                  <a:schemeClr val="bg1"/>
                </a:solidFill>
                <a:latin typeface="Franklin Gothic Book" panose="020B0503020102020204" pitchFamily="34" charset="0"/>
              </a:rPr>
              <a:t>d. 31. december til og med d. 1. januar.</a:t>
            </a:r>
          </a:p>
        </p:txBody>
      </p:sp>
      <p:sp>
        <p:nvSpPr>
          <p:cNvPr id="7" name="Tekstfelt 6">
            <a:extLst>
              <a:ext uri="{FF2B5EF4-FFF2-40B4-BE49-F238E27FC236}">
                <a16:creationId xmlns:a16="http://schemas.microsoft.com/office/drawing/2014/main" id="{663570D9-8C4B-4197-87A6-FD933CDA3FEE}"/>
              </a:ext>
            </a:extLst>
          </p:cNvPr>
          <p:cNvSpPr txBox="1"/>
          <p:nvPr/>
        </p:nvSpPr>
        <p:spPr>
          <a:xfrm>
            <a:off x="6152147" y="3432030"/>
            <a:ext cx="4445961" cy="707886"/>
          </a:xfrm>
          <a:prstGeom prst="rect">
            <a:avLst/>
          </a:prstGeom>
          <a:noFill/>
        </p:spPr>
        <p:txBody>
          <a:bodyPr wrap="none" rtlCol="0">
            <a:spAutoFit/>
          </a:bodyPr>
          <a:lstStyle/>
          <a:p>
            <a:r>
              <a:rPr lang="da-DK" sz="2000" dirty="0">
                <a:solidFill>
                  <a:schemeClr val="bg1"/>
                </a:solidFill>
                <a:latin typeface="Franklin Gothic" panose="02000003060000020004" pitchFamily="2" charset="0"/>
              </a:rPr>
              <a:t>Der må sælges fyrværkeri fra</a:t>
            </a:r>
          </a:p>
          <a:p>
            <a:r>
              <a:rPr lang="da-DK" sz="2000" dirty="0">
                <a:solidFill>
                  <a:schemeClr val="bg1"/>
                </a:solidFill>
                <a:latin typeface="Franklin Gothic Book" panose="020B0503020102020204" pitchFamily="34" charset="0"/>
              </a:rPr>
              <a:t>d. 31. december til og med d. 1. januar.</a:t>
            </a:r>
          </a:p>
        </p:txBody>
      </p:sp>
      <p:sp>
        <p:nvSpPr>
          <p:cNvPr id="2" name="Tekstfelt 1">
            <a:extLst>
              <a:ext uri="{FF2B5EF4-FFF2-40B4-BE49-F238E27FC236}">
                <a16:creationId xmlns:a16="http://schemas.microsoft.com/office/drawing/2014/main" id="{B9D1E22A-5BE4-4BBF-8411-1E5AF864D747}"/>
              </a:ext>
            </a:extLst>
          </p:cNvPr>
          <p:cNvSpPr txBox="1"/>
          <p:nvPr/>
        </p:nvSpPr>
        <p:spPr>
          <a:xfrm>
            <a:off x="5494421" y="1748589"/>
            <a:ext cx="6247223" cy="1323439"/>
          </a:xfrm>
          <a:prstGeom prst="rect">
            <a:avLst/>
          </a:prstGeom>
          <a:noFill/>
        </p:spPr>
        <p:txBody>
          <a:bodyPr wrap="none" rtlCol="0">
            <a:spAutoFit/>
          </a:bodyPr>
          <a:lstStyle/>
          <a:p>
            <a:r>
              <a:rPr lang="da-DK" sz="4000" dirty="0">
                <a:solidFill>
                  <a:schemeClr val="bg1"/>
                </a:solidFill>
                <a:latin typeface="Franklin Gothic" panose="02000003060000020004" pitchFamily="2" charset="0"/>
              </a:rPr>
              <a:t>Hvornår må man købe </a:t>
            </a:r>
          </a:p>
          <a:p>
            <a:r>
              <a:rPr lang="da-DK" sz="4000" dirty="0">
                <a:solidFill>
                  <a:schemeClr val="bg1"/>
                </a:solidFill>
                <a:latin typeface="Franklin Gothic" panose="02000003060000020004" pitchFamily="2" charset="0"/>
              </a:rPr>
              <a:t>og skyde fyrværkeri af?</a:t>
            </a:r>
          </a:p>
        </p:txBody>
      </p:sp>
      <p:sp>
        <p:nvSpPr>
          <p:cNvPr id="4" name="Titel 3" hidden="1">
            <a:extLst>
              <a:ext uri="{FF2B5EF4-FFF2-40B4-BE49-F238E27FC236}">
                <a16:creationId xmlns:a16="http://schemas.microsoft.com/office/drawing/2014/main" id="{EC240DD2-1660-4857-B536-E541DCCFA248}"/>
              </a:ext>
            </a:extLst>
          </p:cNvPr>
          <p:cNvSpPr>
            <a:spLocks noGrp="1"/>
          </p:cNvSpPr>
          <p:nvPr>
            <p:ph type="ctrTitle"/>
          </p:nvPr>
        </p:nvSpPr>
        <p:spPr/>
        <p:txBody>
          <a:bodyPr/>
          <a:lstStyle/>
          <a:p>
            <a:r>
              <a:rPr lang="da-DK" dirty="0"/>
              <a:t>Slide 10</a:t>
            </a:r>
          </a:p>
        </p:txBody>
      </p:sp>
    </p:spTree>
    <p:extLst>
      <p:ext uri="{BB962C8B-B14F-4D97-AF65-F5344CB8AC3E}">
        <p14:creationId xmlns:p14="http://schemas.microsoft.com/office/powerpoint/2010/main" val="1473370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en halv hvid, halv lyseblå baggru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7F1AE6C7-A33E-4543-9C94-22DEA0391CBC}"/>
              </a:ext>
            </a:extLst>
          </p:cNvPr>
          <p:cNvSpPr txBox="1"/>
          <p:nvPr/>
        </p:nvSpPr>
        <p:spPr>
          <a:xfrm>
            <a:off x="3813965" y="3429000"/>
            <a:ext cx="4564070" cy="1220847"/>
          </a:xfrm>
          <a:prstGeom prst="rect">
            <a:avLst/>
          </a:prstGeom>
          <a:noFill/>
        </p:spPr>
        <p:txBody>
          <a:bodyPr wrap="none" rtlCol="0">
            <a:spAutoFit/>
          </a:bodyPr>
          <a:lstStyle/>
          <a:p>
            <a:r>
              <a:rPr lang="da-DK" sz="11000" baseline="30000" dirty="0">
                <a:solidFill>
                  <a:schemeClr val="bg1"/>
                </a:solidFill>
                <a:latin typeface="Franklin Gothic" panose="02000003060000020004" pitchFamily="2" charset="0"/>
              </a:rPr>
              <a:t>Hvordan?</a:t>
            </a:r>
          </a:p>
        </p:txBody>
      </p:sp>
      <p:sp>
        <p:nvSpPr>
          <p:cNvPr id="3" name="Tekstfelt 2">
            <a:extLst>
              <a:ext uri="{FF2B5EF4-FFF2-40B4-BE49-F238E27FC236}">
                <a16:creationId xmlns:a16="http://schemas.microsoft.com/office/drawing/2014/main" id="{2D707072-961A-4CC2-935A-9131FFFB844A}"/>
              </a:ext>
            </a:extLst>
          </p:cNvPr>
          <p:cNvSpPr txBox="1"/>
          <p:nvPr/>
        </p:nvSpPr>
        <p:spPr>
          <a:xfrm>
            <a:off x="2117859" y="4234348"/>
            <a:ext cx="7956281" cy="830997"/>
          </a:xfrm>
          <a:prstGeom prst="rect">
            <a:avLst/>
          </a:prstGeom>
          <a:noFill/>
        </p:spPr>
        <p:txBody>
          <a:bodyPr wrap="none" rtlCol="0">
            <a:spAutoFit/>
          </a:bodyPr>
          <a:lstStyle/>
          <a:p>
            <a:r>
              <a:rPr lang="da-DK" sz="7200" baseline="30000" dirty="0">
                <a:latin typeface="Franklin Gothic Book" panose="020B0503020102020204" pitchFamily="34" charset="0"/>
              </a:rPr>
              <a:t>kommunikerer man sikkerhed</a:t>
            </a:r>
          </a:p>
        </p:txBody>
      </p:sp>
      <p:sp>
        <p:nvSpPr>
          <p:cNvPr id="4" name="Titel 3" hidden="1">
            <a:extLst>
              <a:ext uri="{FF2B5EF4-FFF2-40B4-BE49-F238E27FC236}">
                <a16:creationId xmlns:a16="http://schemas.microsoft.com/office/drawing/2014/main" id="{CC4B6EBC-7F62-40A2-AC34-6F9050B01ABD}"/>
              </a:ext>
            </a:extLst>
          </p:cNvPr>
          <p:cNvSpPr>
            <a:spLocks noGrp="1"/>
          </p:cNvSpPr>
          <p:nvPr>
            <p:ph type="ctrTitle"/>
          </p:nvPr>
        </p:nvSpPr>
        <p:spPr/>
        <p:txBody>
          <a:bodyPr/>
          <a:lstStyle/>
          <a:p>
            <a:r>
              <a:rPr lang="da-DK" dirty="0"/>
              <a:t>Slide 11</a:t>
            </a:r>
          </a:p>
        </p:txBody>
      </p:sp>
    </p:spTree>
    <p:extLst>
      <p:ext uri="{BB962C8B-B14F-4D97-AF65-F5344CB8AC3E}">
        <p14:creationId xmlns:p14="http://schemas.microsoft.com/office/powerpoint/2010/main" val="4072806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fire lilla kasser på, der er forbundet med en lilla linje. I de fire kasser er der logoer. Logoerne er et fjernsyn der viser et play logo. anden kasse viser et logo af en taleboble med en smiley i. Den tredje kasse viser et logo af en computerskærm hvor der står reklame i. Den sidste viser en sodavands dåse hvor der står coca cola 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felt 10">
            <a:extLst>
              <a:ext uri="{FF2B5EF4-FFF2-40B4-BE49-F238E27FC236}">
                <a16:creationId xmlns:a16="http://schemas.microsoft.com/office/drawing/2014/main" id="{F3F04459-B0F3-49AA-9D2F-5AAB1E6EA114}"/>
              </a:ext>
            </a:extLst>
          </p:cNvPr>
          <p:cNvSpPr txBox="1"/>
          <p:nvPr/>
        </p:nvSpPr>
        <p:spPr>
          <a:xfrm>
            <a:off x="8745544" y="4675621"/>
            <a:ext cx="1957074" cy="1569660"/>
          </a:xfrm>
          <a:prstGeom prst="rect">
            <a:avLst/>
          </a:prstGeom>
          <a:noFill/>
        </p:spPr>
        <p:txBody>
          <a:bodyPr wrap="none" rtlCol="0">
            <a:spAutoFit/>
          </a:bodyPr>
          <a:lstStyle/>
          <a:p>
            <a:pPr algn="ctr"/>
            <a:r>
              <a:rPr lang="da-DK" sz="1600" dirty="0">
                <a:latin typeface="Franklin Gothic Book" panose="020B0503020102020204" pitchFamily="34" charset="0"/>
              </a:rPr>
              <a:t>Reklameform, hvor </a:t>
            </a:r>
          </a:p>
          <a:p>
            <a:pPr algn="ctr"/>
            <a:r>
              <a:rPr lang="da-DK" sz="1600" dirty="0">
                <a:latin typeface="Franklin Gothic Book" panose="020B0503020102020204" pitchFamily="34" charset="0"/>
              </a:rPr>
              <a:t>et produkt eller en </a:t>
            </a:r>
          </a:p>
          <a:p>
            <a:pPr algn="ctr"/>
            <a:r>
              <a:rPr lang="da-DK" sz="1600" dirty="0">
                <a:latin typeface="Franklin Gothic Book" panose="020B0503020102020204" pitchFamily="34" charset="0"/>
              </a:rPr>
              <a:t>mærkevare bevidst </a:t>
            </a:r>
          </a:p>
          <a:p>
            <a:pPr algn="ctr"/>
            <a:r>
              <a:rPr lang="da-DK" sz="1600" dirty="0">
                <a:latin typeface="Franklin Gothic Book" panose="020B0503020102020204" pitchFamily="34" charset="0"/>
              </a:rPr>
              <a:t>placeres i en film, </a:t>
            </a:r>
          </a:p>
          <a:p>
            <a:pPr algn="ctr"/>
            <a:r>
              <a:rPr lang="da-DK" sz="1600" dirty="0">
                <a:latin typeface="Franklin Gothic Book" panose="020B0503020102020204" pitchFamily="34" charset="0"/>
              </a:rPr>
              <a:t>tv-serie, musikvideo </a:t>
            </a:r>
          </a:p>
          <a:p>
            <a:pPr algn="ctr"/>
            <a:r>
              <a:rPr lang="da-DK" sz="1600" dirty="0">
                <a:latin typeface="Franklin Gothic Book" panose="020B0503020102020204" pitchFamily="34" charset="0"/>
              </a:rPr>
              <a:t>eller andet.</a:t>
            </a:r>
          </a:p>
        </p:txBody>
      </p:sp>
      <p:sp>
        <p:nvSpPr>
          <p:cNvPr id="8" name="Tekstfelt 7">
            <a:extLst>
              <a:ext uri="{FF2B5EF4-FFF2-40B4-BE49-F238E27FC236}">
                <a16:creationId xmlns:a16="http://schemas.microsoft.com/office/drawing/2014/main" id="{55E703C0-4169-468D-8135-369BBBF8DF85}"/>
              </a:ext>
            </a:extLst>
          </p:cNvPr>
          <p:cNvSpPr txBox="1"/>
          <p:nvPr/>
        </p:nvSpPr>
        <p:spPr>
          <a:xfrm>
            <a:off x="8131251" y="4306289"/>
            <a:ext cx="3105723" cy="369332"/>
          </a:xfrm>
          <a:prstGeom prst="rect">
            <a:avLst/>
          </a:prstGeom>
          <a:noFill/>
        </p:spPr>
        <p:txBody>
          <a:bodyPr wrap="none" rtlCol="0">
            <a:spAutoFit/>
          </a:bodyPr>
          <a:lstStyle/>
          <a:p>
            <a:pPr algn="ctr"/>
            <a:r>
              <a:rPr lang="da-DK" dirty="0">
                <a:latin typeface="Franklin Gothic" panose="02000003060000020004" pitchFamily="2" charset="0"/>
              </a:rPr>
              <a:t>PRODUKTPLACERINGER</a:t>
            </a:r>
          </a:p>
        </p:txBody>
      </p:sp>
      <p:sp>
        <p:nvSpPr>
          <p:cNvPr id="10" name="Tekstfelt 9">
            <a:extLst>
              <a:ext uri="{FF2B5EF4-FFF2-40B4-BE49-F238E27FC236}">
                <a16:creationId xmlns:a16="http://schemas.microsoft.com/office/drawing/2014/main" id="{94931D6A-8B7F-4830-A646-4C5607C46347}"/>
              </a:ext>
            </a:extLst>
          </p:cNvPr>
          <p:cNvSpPr txBox="1"/>
          <p:nvPr/>
        </p:nvSpPr>
        <p:spPr>
          <a:xfrm>
            <a:off x="6141262" y="4675621"/>
            <a:ext cx="2069926" cy="1323439"/>
          </a:xfrm>
          <a:prstGeom prst="rect">
            <a:avLst/>
          </a:prstGeom>
          <a:noFill/>
        </p:spPr>
        <p:txBody>
          <a:bodyPr wrap="none" rtlCol="0">
            <a:spAutoFit/>
          </a:bodyPr>
          <a:lstStyle/>
          <a:p>
            <a:pPr algn="ctr"/>
            <a:r>
              <a:rPr lang="da-DK" sz="1600" dirty="0">
                <a:latin typeface="Franklin Gothic Book" panose="020B0503020102020204" pitchFamily="34" charset="0"/>
              </a:rPr>
              <a:t>Reklame, der er </a:t>
            </a:r>
          </a:p>
          <a:p>
            <a:pPr algn="ctr"/>
            <a:r>
              <a:rPr lang="da-DK" sz="1600" dirty="0">
                <a:latin typeface="Franklin Gothic Book" panose="020B0503020102020204" pitchFamily="34" charset="0"/>
              </a:rPr>
              <a:t>placeret udenfor, </a:t>
            </a:r>
          </a:p>
          <a:p>
            <a:pPr algn="ctr"/>
            <a:r>
              <a:rPr lang="da-DK" sz="1600" dirty="0">
                <a:latin typeface="Franklin Gothic Book" panose="020B0503020102020204" pitchFamily="34" charset="0"/>
              </a:rPr>
              <a:t>typisk på steder, hvor </a:t>
            </a:r>
          </a:p>
          <a:p>
            <a:pPr algn="ctr"/>
            <a:r>
              <a:rPr lang="da-DK" sz="1600" dirty="0">
                <a:latin typeface="Franklin Gothic Book" panose="020B0503020102020204" pitchFamily="34" charset="0"/>
              </a:rPr>
              <a:t>mange mennesker </a:t>
            </a:r>
          </a:p>
          <a:p>
            <a:pPr algn="ctr"/>
            <a:r>
              <a:rPr lang="da-DK" sz="1600" dirty="0">
                <a:latin typeface="Franklin Gothic Book" panose="020B0503020102020204" pitchFamily="34" charset="0"/>
              </a:rPr>
              <a:t>passerer.</a:t>
            </a:r>
          </a:p>
        </p:txBody>
      </p:sp>
      <p:sp>
        <p:nvSpPr>
          <p:cNvPr id="7" name="Tekstfelt 6">
            <a:extLst>
              <a:ext uri="{FF2B5EF4-FFF2-40B4-BE49-F238E27FC236}">
                <a16:creationId xmlns:a16="http://schemas.microsoft.com/office/drawing/2014/main" id="{47D6DC9A-958B-4B5B-9E44-535AAB037E0D}"/>
              </a:ext>
            </a:extLst>
          </p:cNvPr>
          <p:cNvSpPr txBox="1"/>
          <p:nvPr/>
        </p:nvSpPr>
        <p:spPr>
          <a:xfrm>
            <a:off x="6466079" y="4306289"/>
            <a:ext cx="1404551" cy="369332"/>
          </a:xfrm>
          <a:prstGeom prst="rect">
            <a:avLst/>
          </a:prstGeom>
          <a:noFill/>
        </p:spPr>
        <p:txBody>
          <a:bodyPr wrap="none" rtlCol="0">
            <a:spAutoFit/>
          </a:bodyPr>
          <a:lstStyle/>
          <a:p>
            <a:pPr algn="ctr"/>
            <a:r>
              <a:rPr lang="da-DK" dirty="0">
                <a:latin typeface="Franklin Gothic" panose="02000003060000020004" pitchFamily="2" charset="0"/>
              </a:rPr>
              <a:t>OUTDOOR</a:t>
            </a:r>
          </a:p>
        </p:txBody>
      </p:sp>
      <p:sp>
        <p:nvSpPr>
          <p:cNvPr id="9" name="Tekstfelt 8">
            <a:extLst>
              <a:ext uri="{FF2B5EF4-FFF2-40B4-BE49-F238E27FC236}">
                <a16:creationId xmlns:a16="http://schemas.microsoft.com/office/drawing/2014/main" id="{DC4EE721-A309-4CD4-8E08-09826C31ACBA}"/>
              </a:ext>
            </a:extLst>
          </p:cNvPr>
          <p:cNvSpPr txBox="1"/>
          <p:nvPr/>
        </p:nvSpPr>
        <p:spPr>
          <a:xfrm>
            <a:off x="3688317" y="4675621"/>
            <a:ext cx="1987018" cy="1569660"/>
          </a:xfrm>
          <a:prstGeom prst="rect">
            <a:avLst/>
          </a:prstGeom>
          <a:noFill/>
        </p:spPr>
        <p:txBody>
          <a:bodyPr wrap="none" rtlCol="0">
            <a:spAutoFit/>
          </a:bodyPr>
          <a:lstStyle/>
          <a:p>
            <a:pPr algn="ctr"/>
            <a:r>
              <a:rPr lang="da-DK" sz="1600" dirty="0">
                <a:latin typeface="Franklin Gothic Book" panose="020B0503020102020204" pitchFamily="34" charset="0"/>
              </a:rPr>
              <a:t>En måde at nå ud til </a:t>
            </a:r>
          </a:p>
          <a:p>
            <a:pPr algn="ctr"/>
            <a:r>
              <a:rPr lang="da-DK" sz="1600" dirty="0">
                <a:latin typeface="Franklin Gothic Book" panose="020B0503020102020204" pitchFamily="34" charset="0"/>
              </a:rPr>
              <a:t>målgrupper på de </a:t>
            </a:r>
          </a:p>
          <a:p>
            <a:pPr algn="ctr"/>
            <a:r>
              <a:rPr lang="da-DK" sz="1600" dirty="0">
                <a:latin typeface="Franklin Gothic Book" panose="020B0503020102020204" pitchFamily="34" charset="0"/>
              </a:rPr>
              <a:t>sociale medier, hvor </a:t>
            </a:r>
          </a:p>
          <a:p>
            <a:pPr algn="ctr"/>
            <a:r>
              <a:rPr lang="da-DK" sz="1600" dirty="0">
                <a:latin typeface="Franklin Gothic Book" panose="020B0503020102020204" pitchFamily="34" charset="0"/>
              </a:rPr>
              <a:t>de bruger meget tid, </a:t>
            </a:r>
          </a:p>
          <a:p>
            <a:pPr algn="ctr"/>
            <a:r>
              <a:rPr lang="da-DK" sz="1600" dirty="0">
                <a:latin typeface="Franklin Gothic Book" panose="020B0503020102020204" pitchFamily="34" charset="0"/>
              </a:rPr>
              <a:t>og engagere dem </a:t>
            </a:r>
          </a:p>
          <a:p>
            <a:pPr algn="ctr"/>
            <a:r>
              <a:rPr lang="da-DK" sz="1600" dirty="0">
                <a:latin typeface="Franklin Gothic Book" panose="020B0503020102020204" pitchFamily="34" charset="0"/>
              </a:rPr>
              <a:t>gennem indhold.</a:t>
            </a:r>
          </a:p>
        </p:txBody>
      </p:sp>
      <p:sp>
        <p:nvSpPr>
          <p:cNvPr id="6" name="Tekstfelt 5">
            <a:extLst>
              <a:ext uri="{FF2B5EF4-FFF2-40B4-BE49-F238E27FC236}">
                <a16:creationId xmlns:a16="http://schemas.microsoft.com/office/drawing/2014/main" id="{AF46ACFF-7220-4592-9CB2-BD23F16119CA}"/>
              </a:ext>
            </a:extLst>
          </p:cNvPr>
          <p:cNvSpPr txBox="1"/>
          <p:nvPr/>
        </p:nvSpPr>
        <p:spPr>
          <a:xfrm>
            <a:off x="4253664" y="4306289"/>
            <a:ext cx="856325" cy="369332"/>
          </a:xfrm>
          <a:prstGeom prst="rect">
            <a:avLst/>
          </a:prstGeom>
          <a:noFill/>
        </p:spPr>
        <p:txBody>
          <a:bodyPr wrap="none" rtlCol="0">
            <a:spAutoFit/>
          </a:bodyPr>
          <a:lstStyle/>
          <a:p>
            <a:pPr algn="ctr"/>
            <a:r>
              <a:rPr lang="da-DK" dirty="0">
                <a:latin typeface="Franklin Gothic" panose="02000003060000020004" pitchFamily="2" charset="0"/>
              </a:rPr>
              <a:t>SoMe</a:t>
            </a:r>
          </a:p>
        </p:txBody>
      </p:sp>
      <p:sp>
        <p:nvSpPr>
          <p:cNvPr id="4" name="Tekstfelt 3">
            <a:extLst>
              <a:ext uri="{FF2B5EF4-FFF2-40B4-BE49-F238E27FC236}">
                <a16:creationId xmlns:a16="http://schemas.microsoft.com/office/drawing/2014/main" id="{D3EF8BFC-E948-4DFB-92F0-2AA36F68A9CB}"/>
              </a:ext>
            </a:extLst>
          </p:cNvPr>
          <p:cNvSpPr txBox="1"/>
          <p:nvPr/>
        </p:nvSpPr>
        <p:spPr>
          <a:xfrm>
            <a:off x="1241433" y="4689592"/>
            <a:ext cx="1842877" cy="1077218"/>
          </a:xfrm>
          <a:prstGeom prst="rect">
            <a:avLst/>
          </a:prstGeom>
          <a:noFill/>
        </p:spPr>
        <p:txBody>
          <a:bodyPr wrap="none" rtlCol="0">
            <a:spAutoFit/>
          </a:bodyPr>
          <a:lstStyle/>
          <a:p>
            <a:pPr algn="ctr"/>
            <a:r>
              <a:rPr lang="da-DK" sz="1600" dirty="0">
                <a:latin typeface="Franklin Gothic Book" panose="020B0503020102020204" pitchFamily="34" charset="0"/>
              </a:rPr>
              <a:t>Kort video, der </a:t>
            </a:r>
          </a:p>
          <a:p>
            <a:pPr algn="ctr"/>
            <a:r>
              <a:rPr lang="da-DK" sz="1600" dirty="0">
                <a:latin typeface="Franklin Gothic Book" panose="020B0503020102020204" pitchFamily="34" charset="0"/>
              </a:rPr>
              <a:t>sendes på TV for </a:t>
            </a:r>
          </a:p>
          <a:p>
            <a:pPr algn="ctr"/>
            <a:r>
              <a:rPr lang="da-DK" sz="1600" dirty="0">
                <a:latin typeface="Franklin Gothic Book" panose="020B0503020102020204" pitchFamily="34" charset="0"/>
              </a:rPr>
              <a:t>at reklamere for et </a:t>
            </a:r>
          </a:p>
          <a:p>
            <a:pPr algn="ctr"/>
            <a:r>
              <a:rPr lang="da-DK" sz="1600" dirty="0">
                <a:latin typeface="Franklin Gothic Book" panose="020B0503020102020204" pitchFamily="34" charset="0"/>
              </a:rPr>
              <a:t>produkt.</a:t>
            </a:r>
          </a:p>
        </p:txBody>
      </p:sp>
      <p:sp>
        <p:nvSpPr>
          <p:cNvPr id="3" name="Tekstfelt 2">
            <a:extLst>
              <a:ext uri="{FF2B5EF4-FFF2-40B4-BE49-F238E27FC236}">
                <a16:creationId xmlns:a16="http://schemas.microsoft.com/office/drawing/2014/main" id="{574F4EFE-F9DC-4369-8AEB-CA640C1FE12C}"/>
              </a:ext>
            </a:extLst>
          </p:cNvPr>
          <p:cNvSpPr txBox="1"/>
          <p:nvPr/>
        </p:nvSpPr>
        <p:spPr>
          <a:xfrm>
            <a:off x="1078490" y="4306289"/>
            <a:ext cx="2168764" cy="369332"/>
          </a:xfrm>
          <a:prstGeom prst="rect">
            <a:avLst/>
          </a:prstGeom>
          <a:noFill/>
        </p:spPr>
        <p:txBody>
          <a:bodyPr wrap="square" rtlCol="0">
            <a:spAutoFit/>
          </a:bodyPr>
          <a:lstStyle/>
          <a:p>
            <a:pPr algn="ctr"/>
            <a:r>
              <a:rPr lang="da-DK" dirty="0">
                <a:latin typeface="Franklin Gothic" panose="02000003060000020004" pitchFamily="2" charset="0"/>
              </a:rPr>
              <a:t>TV-REKLAMER</a:t>
            </a:r>
          </a:p>
        </p:txBody>
      </p:sp>
      <p:sp>
        <p:nvSpPr>
          <p:cNvPr id="2" name="Tekstfelt 1">
            <a:extLst>
              <a:ext uri="{FF2B5EF4-FFF2-40B4-BE49-F238E27FC236}">
                <a16:creationId xmlns:a16="http://schemas.microsoft.com/office/drawing/2014/main" id="{6731EF1E-8530-41EC-8891-552C4584EB91}"/>
              </a:ext>
            </a:extLst>
          </p:cNvPr>
          <p:cNvSpPr txBox="1"/>
          <p:nvPr/>
        </p:nvSpPr>
        <p:spPr>
          <a:xfrm>
            <a:off x="2162872" y="569495"/>
            <a:ext cx="7866256"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Kommunikation gennem </a:t>
            </a:r>
          </a:p>
          <a:p>
            <a:pPr algn="ctr"/>
            <a:r>
              <a:rPr lang="da-DK" sz="4400" dirty="0">
                <a:solidFill>
                  <a:srgbClr val="009083"/>
                </a:solidFill>
                <a:latin typeface="Franklin Gothic" panose="02000003060000020004" pitchFamily="2" charset="0"/>
              </a:rPr>
              <a:t>visuelt sprog i din hverdag </a:t>
            </a:r>
          </a:p>
        </p:txBody>
      </p:sp>
      <p:sp>
        <p:nvSpPr>
          <p:cNvPr id="12" name="Titel 11" hidden="1">
            <a:extLst>
              <a:ext uri="{FF2B5EF4-FFF2-40B4-BE49-F238E27FC236}">
                <a16:creationId xmlns:a16="http://schemas.microsoft.com/office/drawing/2014/main" id="{8CE00986-DC22-49CB-8702-DCF572517511}"/>
              </a:ext>
            </a:extLst>
          </p:cNvPr>
          <p:cNvSpPr>
            <a:spLocks noGrp="1"/>
          </p:cNvSpPr>
          <p:nvPr>
            <p:ph type="ctrTitle"/>
          </p:nvPr>
        </p:nvSpPr>
        <p:spPr/>
        <p:txBody>
          <a:bodyPr/>
          <a:lstStyle/>
          <a:p>
            <a:r>
              <a:rPr lang="da-DK" dirty="0"/>
              <a:t>Slide 12</a:t>
            </a:r>
          </a:p>
        </p:txBody>
      </p:sp>
    </p:spTree>
    <p:extLst>
      <p:ext uri="{BB962C8B-B14F-4D97-AF65-F5344CB8AC3E}">
        <p14:creationId xmlns:p14="http://schemas.microsoft.com/office/powerpoint/2010/main" val="3020373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re cirkler med billeder i. Det første billede er et en stor reklamestander med budskabet brug altid beskyttelsesbriller. Det andet billede viser bagenden af en bus med samme budskab. Det tredje billede viser et busstoppested med en reklame med samme budskab.">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B33A36F4-F7D2-4584-97E6-3EB6C021E202}"/>
              </a:ext>
            </a:extLst>
          </p:cNvPr>
          <p:cNvSpPr txBox="1"/>
          <p:nvPr/>
        </p:nvSpPr>
        <p:spPr>
          <a:xfrm>
            <a:off x="1203282" y="1997242"/>
            <a:ext cx="9785436" cy="1015663"/>
          </a:xfrm>
          <a:prstGeom prst="rect">
            <a:avLst/>
          </a:prstGeom>
          <a:noFill/>
        </p:spPr>
        <p:txBody>
          <a:bodyPr wrap="none" rtlCol="0">
            <a:spAutoFit/>
          </a:bodyPr>
          <a:lstStyle/>
          <a:p>
            <a:pPr algn="ctr"/>
            <a:r>
              <a:rPr lang="da-DK" sz="2000" dirty="0">
                <a:latin typeface="Franklin Gothic Book" panose="020B0503020102020204" pitchFamily="34" charset="0"/>
              </a:rPr>
              <a:t>Outdoor er statisk visuel kommunikation. Der er ingen lyd, animation eller video. </a:t>
            </a:r>
          </a:p>
          <a:p>
            <a:pPr algn="ctr"/>
            <a:r>
              <a:rPr lang="da-DK" sz="2000" dirty="0">
                <a:latin typeface="Franklin Gothic Book" panose="020B0503020102020204" pitchFamily="34" charset="0"/>
              </a:rPr>
              <a:t>Det er billede og tekst, der skal fange opmærksomhed og gøre modtageren opmærksom </a:t>
            </a:r>
          </a:p>
          <a:p>
            <a:pPr algn="ctr"/>
            <a:r>
              <a:rPr lang="da-DK" sz="2000" dirty="0">
                <a:latin typeface="Franklin Gothic Book" panose="020B0503020102020204" pitchFamily="34" charset="0"/>
              </a:rPr>
              <a:t>samt huske det budskab, kommunikationen præsenterer.</a:t>
            </a:r>
          </a:p>
        </p:txBody>
      </p:sp>
      <p:sp>
        <p:nvSpPr>
          <p:cNvPr id="3" name="Tekstfelt 2">
            <a:extLst>
              <a:ext uri="{FF2B5EF4-FFF2-40B4-BE49-F238E27FC236}">
                <a16:creationId xmlns:a16="http://schemas.microsoft.com/office/drawing/2014/main" id="{031B19CE-5FB8-44EC-8BAC-8B68FDFF59EC}"/>
              </a:ext>
            </a:extLst>
          </p:cNvPr>
          <p:cNvSpPr txBox="1"/>
          <p:nvPr/>
        </p:nvSpPr>
        <p:spPr>
          <a:xfrm>
            <a:off x="1762923" y="441158"/>
            <a:ext cx="8666155"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Et kig på outdoor-placeringer </a:t>
            </a:r>
          </a:p>
          <a:p>
            <a:pPr algn="ctr"/>
            <a:r>
              <a:rPr lang="da-DK" sz="4400" dirty="0">
                <a:solidFill>
                  <a:srgbClr val="009083"/>
                </a:solidFill>
                <a:latin typeface="Franklin Gothic" panose="02000003060000020004" pitchFamily="2" charset="0"/>
              </a:rPr>
              <a:t>af kommunikation</a:t>
            </a:r>
          </a:p>
        </p:txBody>
      </p:sp>
      <p:sp>
        <p:nvSpPr>
          <p:cNvPr id="4" name="Titel 3" hidden="1">
            <a:extLst>
              <a:ext uri="{FF2B5EF4-FFF2-40B4-BE49-F238E27FC236}">
                <a16:creationId xmlns:a16="http://schemas.microsoft.com/office/drawing/2014/main" id="{2E982043-D3F1-40A0-8C85-AC5579D1B071}"/>
              </a:ext>
            </a:extLst>
          </p:cNvPr>
          <p:cNvSpPr>
            <a:spLocks noGrp="1"/>
          </p:cNvSpPr>
          <p:nvPr>
            <p:ph type="ctrTitle"/>
          </p:nvPr>
        </p:nvSpPr>
        <p:spPr/>
        <p:txBody>
          <a:bodyPr/>
          <a:lstStyle/>
          <a:p>
            <a:r>
              <a:rPr lang="da-DK" dirty="0"/>
              <a:t>Slide 13</a:t>
            </a:r>
          </a:p>
        </p:txBody>
      </p:sp>
    </p:spTree>
    <p:extLst>
      <p:ext uri="{BB962C8B-B14F-4D97-AF65-F5344CB8AC3E}">
        <p14:creationId xmlns:p14="http://schemas.microsoft.com/office/powerpoint/2010/main" val="303936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ekst på">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16A9AB8F-D252-4B03-8516-3A5FDECE6149}"/>
              </a:ext>
            </a:extLst>
          </p:cNvPr>
          <p:cNvSpPr txBox="1"/>
          <p:nvPr/>
        </p:nvSpPr>
        <p:spPr>
          <a:xfrm>
            <a:off x="4018548" y="4010526"/>
            <a:ext cx="5982985" cy="1097736"/>
          </a:xfrm>
          <a:prstGeom prst="rect">
            <a:avLst/>
          </a:prstGeom>
          <a:noFill/>
        </p:spPr>
        <p:txBody>
          <a:bodyPr wrap="none" rtlCol="0">
            <a:spAutoFit/>
          </a:bodyPr>
          <a:lstStyle/>
          <a:p>
            <a:pPr marL="285750" indent="-285750">
              <a:buFont typeface="Arial" panose="020B0604020202020204" pitchFamily="34" charset="0"/>
              <a:buChar char="•"/>
            </a:pPr>
            <a:r>
              <a:rPr lang="da-DK" sz="2800" baseline="30000" dirty="0">
                <a:latin typeface="Franklin Gothic Book" panose="020B0503020102020204" pitchFamily="34" charset="0"/>
              </a:rPr>
              <a:t>Er der et produkt, som I kan genkende fra en reklame?</a:t>
            </a:r>
          </a:p>
          <a:p>
            <a:pPr marL="285750" indent="-285750">
              <a:buFont typeface="Arial" panose="020B0604020202020204" pitchFamily="34" charset="0"/>
              <a:buChar char="•"/>
            </a:pPr>
            <a:r>
              <a:rPr lang="da-DK" sz="2800" baseline="30000" dirty="0">
                <a:latin typeface="Franklin Gothic Book" panose="020B0503020102020204" pitchFamily="34" charset="0"/>
              </a:rPr>
              <a:t>Er der et slogan, I kan huske?</a:t>
            </a:r>
          </a:p>
          <a:p>
            <a:pPr marL="285750" indent="-285750">
              <a:buFont typeface="Arial" panose="020B0604020202020204" pitchFamily="34" charset="0"/>
              <a:buChar char="•"/>
            </a:pPr>
            <a:r>
              <a:rPr lang="da-DK" sz="2800" baseline="30000" dirty="0">
                <a:latin typeface="Franklin Gothic Book" panose="020B0503020102020204" pitchFamily="34" charset="0"/>
              </a:rPr>
              <a:t>Hvor ofte ser I reklamerne?</a:t>
            </a:r>
            <a:endParaRPr lang="da-DK" sz="2800" dirty="0">
              <a:latin typeface="Franklin Gothic Book" panose="020B0503020102020204" pitchFamily="34" charset="0"/>
            </a:endParaRPr>
          </a:p>
        </p:txBody>
      </p:sp>
      <p:sp>
        <p:nvSpPr>
          <p:cNvPr id="3" name="Tekstfelt 2">
            <a:extLst>
              <a:ext uri="{FF2B5EF4-FFF2-40B4-BE49-F238E27FC236}">
                <a16:creationId xmlns:a16="http://schemas.microsoft.com/office/drawing/2014/main" id="{A081263D-7069-44AF-A617-88EBF8A7B649}"/>
              </a:ext>
            </a:extLst>
          </p:cNvPr>
          <p:cNvSpPr txBox="1"/>
          <p:nvPr/>
        </p:nvSpPr>
        <p:spPr>
          <a:xfrm>
            <a:off x="912705" y="1772653"/>
            <a:ext cx="8698214" cy="1446550"/>
          </a:xfrm>
          <a:prstGeom prst="rect">
            <a:avLst/>
          </a:prstGeom>
          <a:noFill/>
        </p:spPr>
        <p:txBody>
          <a:bodyPr wrap="none" rtlCol="0">
            <a:spAutoFit/>
          </a:bodyPr>
          <a:lstStyle/>
          <a:p>
            <a:pPr algn="ctr"/>
            <a:r>
              <a:rPr lang="da-DK" sz="4400" dirty="0">
                <a:solidFill>
                  <a:srgbClr val="009083"/>
                </a:solidFill>
                <a:latin typeface="Franklin Gothic" panose="02000003060000020004" pitchFamily="2" charset="0"/>
              </a:rPr>
              <a:t>Hvilke outdoor-reklamer eller </a:t>
            </a:r>
          </a:p>
          <a:p>
            <a:r>
              <a:rPr lang="da-DK" sz="4400" dirty="0">
                <a:solidFill>
                  <a:srgbClr val="009083"/>
                </a:solidFill>
                <a:latin typeface="Franklin Gothic" panose="02000003060000020004" pitchFamily="2" charset="0"/>
              </a:rPr>
              <a:t>kampagner kan I huske?</a:t>
            </a:r>
          </a:p>
        </p:txBody>
      </p:sp>
      <p:sp>
        <p:nvSpPr>
          <p:cNvPr id="4" name="Titel 3" hidden="1">
            <a:extLst>
              <a:ext uri="{FF2B5EF4-FFF2-40B4-BE49-F238E27FC236}">
                <a16:creationId xmlns:a16="http://schemas.microsoft.com/office/drawing/2014/main" id="{C79880CA-C603-42D1-9DC6-E4728AB34C7B}"/>
              </a:ext>
            </a:extLst>
          </p:cNvPr>
          <p:cNvSpPr>
            <a:spLocks noGrp="1"/>
          </p:cNvSpPr>
          <p:nvPr>
            <p:ph type="ctrTitle"/>
          </p:nvPr>
        </p:nvSpPr>
        <p:spPr/>
        <p:txBody>
          <a:bodyPr/>
          <a:lstStyle/>
          <a:p>
            <a:r>
              <a:rPr lang="da-DK" dirty="0"/>
              <a:t>Slide 14</a:t>
            </a:r>
          </a:p>
        </p:txBody>
      </p:sp>
    </p:spTree>
    <p:extLst>
      <p:ext uri="{BB962C8B-B14F-4D97-AF65-F5344CB8AC3E}">
        <p14:creationId xmlns:p14="http://schemas.microsoft.com/office/powerpoint/2010/main" val="211242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Lilla baggrund med ordet Opgave i hvid på.">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8EB72FC5-3855-4368-A712-53E9E59B18DD}"/>
              </a:ext>
            </a:extLst>
          </p:cNvPr>
          <p:cNvSpPr txBox="1"/>
          <p:nvPr/>
        </p:nvSpPr>
        <p:spPr>
          <a:xfrm>
            <a:off x="3405199" y="2237873"/>
            <a:ext cx="5381601" cy="1785104"/>
          </a:xfrm>
          <a:prstGeom prst="rect">
            <a:avLst/>
          </a:prstGeom>
          <a:noFill/>
        </p:spPr>
        <p:txBody>
          <a:bodyPr wrap="none" rtlCol="0">
            <a:spAutoFit/>
          </a:bodyPr>
          <a:lstStyle/>
          <a:p>
            <a:pPr algn="ctr"/>
            <a:r>
              <a:rPr lang="da-DK" sz="11000" dirty="0">
                <a:solidFill>
                  <a:schemeClr val="bg1"/>
                </a:solidFill>
                <a:latin typeface="Franklin Gothic" panose="02000003060000020004" pitchFamily="2" charset="0"/>
              </a:rPr>
              <a:t>Opgave</a:t>
            </a:r>
          </a:p>
        </p:txBody>
      </p:sp>
      <p:sp>
        <p:nvSpPr>
          <p:cNvPr id="3" name="Titel 2" hidden="1">
            <a:extLst>
              <a:ext uri="{FF2B5EF4-FFF2-40B4-BE49-F238E27FC236}">
                <a16:creationId xmlns:a16="http://schemas.microsoft.com/office/drawing/2014/main" id="{08EA2FE6-2F72-40A2-B2D5-A02F741B3804}"/>
              </a:ext>
            </a:extLst>
          </p:cNvPr>
          <p:cNvSpPr>
            <a:spLocks noGrp="1"/>
          </p:cNvSpPr>
          <p:nvPr>
            <p:ph type="ctrTitle"/>
          </p:nvPr>
        </p:nvSpPr>
        <p:spPr/>
        <p:txBody>
          <a:bodyPr/>
          <a:lstStyle/>
          <a:p>
            <a:r>
              <a:rPr lang="da-DK" dirty="0"/>
              <a:t>Slide 15</a:t>
            </a:r>
          </a:p>
        </p:txBody>
      </p:sp>
    </p:spTree>
    <p:extLst>
      <p:ext uri="{BB962C8B-B14F-4D97-AF65-F5344CB8AC3E}">
        <p14:creationId xmlns:p14="http://schemas.microsoft.com/office/powerpoint/2010/main" val="2614144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snor sig halvvejs ind på sliden fra bund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81B5DDE6-AFC3-4985-A619-1BAF28FF1D1A}"/>
              </a:ext>
            </a:extLst>
          </p:cNvPr>
          <p:cNvSpPr txBox="1"/>
          <p:nvPr/>
        </p:nvSpPr>
        <p:spPr>
          <a:xfrm>
            <a:off x="7394339" y="1331495"/>
            <a:ext cx="3859198" cy="2431435"/>
          </a:xfrm>
          <a:prstGeom prst="rect">
            <a:avLst/>
          </a:prstGeom>
          <a:noFill/>
        </p:spPr>
        <p:txBody>
          <a:bodyPr wrap="square" rtlCol="0">
            <a:spAutoFit/>
          </a:bodyPr>
          <a:lstStyle/>
          <a:p>
            <a:pPr marL="285750" indent="-285750">
              <a:buFont typeface="Arial" panose="020B0604020202020204" pitchFamily="34" charset="0"/>
              <a:buChar char="•"/>
            </a:pPr>
            <a:r>
              <a:rPr lang="da-DK" sz="2400" baseline="30000" dirty="0">
                <a:latin typeface="Franklin Gothic Book" panose="020B0503020102020204" pitchFamily="34" charset="0"/>
              </a:rPr>
              <a:t>I skal nu selv producere en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outdoor-kampagne.</a:t>
            </a:r>
          </a:p>
          <a:p>
            <a:pPr marL="285750" indent="-285750">
              <a:buFont typeface="Arial" panose="020B0604020202020204" pitchFamily="34" charset="0"/>
              <a:buChar char="•"/>
            </a:pPr>
            <a:r>
              <a:rPr lang="da-DK" sz="2400" baseline="30000" dirty="0">
                <a:latin typeface="Franklin Gothic Book" panose="020B0503020102020204" pitchFamily="34" charset="0"/>
              </a:rPr>
              <a:t>Den skal tage udgangspunkt i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de 5 fyrværkeriråd.</a:t>
            </a:r>
          </a:p>
          <a:p>
            <a:pPr marL="285750" indent="-285750">
              <a:buFont typeface="Arial" panose="020B0604020202020204" pitchFamily="34" charset="0"/>
              <a:buChar char="•"/>
            </a:pPr>
            <a:r>
              <a:rPr lang="da-DK" sz="2400" baseline="30000" dirty="0">
                <a:latin typeface="Franklin Gothic Book" panose="020B0503020102020204" pitchFamily="34" charset="0"/>
              </a:rPr>
              <a:t>I må selv vælge, hvilken form den tager</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siden af en bus, stort billboard, roll-up-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stander, banner trukket fra et fly eller </a:t>
            </a:r>
            <a:br>
              <a:rPr lang="da-DK" sz="2400" baseline="30000" dirty="0">
                <a:latin typeface="Franklin Gothic Book" panose="020B0503020102020204" pitchFamily="34" charset="0"/>
              </a:rPr>
            </a:br>
            <a:r>
              <a:rPr lang="da-DK" sz="2400" baseline="30000" dirty="0">
                <a:latin typeface="Franklin Gothic Book" panose="020B0503020102020204" pitchFamily="34" charset="0"/>
              </a:rPr>
              <a:t>måske noget helt andet?</a:t>
            </a:r>
          </a:p>
          <a:p>
            <a:pPr marL="285750" indent="-285750">
              <a:buFont typeface="Arial" panose="020B0604020202020204" pitchFamily="34" charset="0"/>
              <a:buChar char="•"/>
            </a:pPr>
            <a:endParaRPr lang="da-DK" sz="2400" dirty="0">
              <a:latin typeface="Franklin Gothic Book" panose="020B0503020102020204" pitchFamily="34" charset="0"/>
            </a:endParaRPr>
          </a:p>
        </p:txBody>
      </p:sp>
      <p:sp>
        <p:nvSpPr>
          <p:cNvPr id="2" name="Tekstfelt 1" descr="En hvid baggrund med en lilla linje der snor sig halvvejs op på sliden">
            <a:extLst>
              <a:ext uri="{FF2B5EF4-FFF2-40B4-BE49-F238E27FC236}">
                <a16:creationId xmlns:a16="http://schemas.microsoft.com/office/drawing/2014/main" id="{12B8248A-835B-417B-BAA1-05DA7ED73F1D}"/>
              </a:ext>
            </a:extLst>
          </p:cNvPr>
          <p:cNvSpPr txBox="1"/>
          <p:nvPr/>
        </p:nvSpPr>
        <p:spPr>
          <a:xfrm>
            <a:off x="938463" y="2141621"/>
            <a:ext cx="6407523" cy="2123658"/>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Nu skal I selv lave en </a:t>
            </a:r>
          </a:p>
          <a:p>
            <a:r>
              <a:rPr lang="da-DK" sz="6600" baseline="30000" dirty="0">
                <a:solidFill>
                  <a:srgbClr val="009083"/>
                </a:solidFill>
                <a:latin typeface="Franklin Gothic" panose="02000003060000020004" pitchFamily="2" charset="0"/>
              </a:rPr>
              <a:t>outdoor-reklame- </a:t>
            </a:r>
          </a:p>
          <a:p>
            <a:r>
              <a:rPr lang="da-DK" sz="6600" baseline="30000" dirty="0">
                <a:solidFill>
                  <a:srgbClr val="009083"/>
                </a:solidFill>
                <a:latin typeface="Franklin Gothic" panose="02000003060000020004" pitchFamily="2" charset="0"/>
              </a:rPr>
              <a:t>kampagne</a:t>
            </a:r>
          </a:p>
        </p:txBody>
      </p:sp>
      <p:sp>
        <p:nvSpPr>
          <p:cNvPr id="4" name="Titel 3" hidden="1">
            <a:extLst>
              <a:ext uri="{FF2B5EF4-FFF2-40B4-BE49-F238E27FC236}">
                <a16:creationId xmlns:a16="http://schemas.microsoft.com/office/drawing/2014/main" id="{EDCAE72B-688B-4F5C-ABDC-7541068F84CB}"/>
              </a:ext>
            </a:extLst>
          </p:cNvPr>
          <p:cNvSpPr>
            <a:spLocks noGrp="1"/>
          </p:cNvSpPr>
          <p:nvPr>
            <p:ph type="ctrTitle"/>
          </p:nvPr>
        </p:nvSpPr>
        <p:spPr/>
        <p:txBody>
          <a:bodyPr/>
          <a:lstStyle/>
          <a:p>
            <a:r>
              <a:rPr lang="da-DK" dirty="0"/>
              <a:t>Slide 16</a:t>
            </a:r>
          </a:p>
        </p:txBody>
      </p:sp>
    </p:spTree>
    <p:extLst>
      <p:ext uri="{BB962C8B-B14F-4D97-AF65-F5344CB8AC3E}">
        <p14:creationId xmlns:p14="http://schemas.microsoft.com/office/powerpoint/2010/main" val="245347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lilla linje der snor sig halvvejs ind på sliden fra topp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2136DBD9-70A1-4EBC-AB98-53266E0CA9E0}"/>
              </a:ext>
            </a:extLst>
          </p:cNvPr>
          <p:cNvSpPr txBox="1"/>
          <p:nvPr/>
        </p:nvSpPr>
        <p:spPr>
          <a:xfrm>
            <a:off x="1988150" y="4347410"/>
            <a:ext cx="8022124" cy="1785104"/>
          </a:xfrm>
          <a:prstGeom prst="rect">
            <a:avLst/>
          </a:prstGeom>
          <a:noFill/>
        </p:spPr>
        <p:txBody>
          <a:bodyPr wrap="square" rtlCol="0">
            <a:spAutoFit/>
          </a:bodyPr>
          <a:lstStyle/>
          <a:p>
            <a:pPr marL="285750" indent="-285750">
              <a:buFont typeface="Arial" panose="020B0604020202020204" pitchFamily="34" charset="0"/>
              <a:buChar char="•"/>
            </a:pPr>
            <a:r>
              <a:rPr lang="da-DK" sz="3000" baseline="30000" dirty="0">
                <a:latin typeface="Franklin Gothic Book" panose="020B0503020102020204" pitchFamily="34" charset="0"/>
              </a:rPr>
              <a:t>Hvem er målgruppen? Er det børn, unge, voksne eller gamle? </a:t>
            </a:r>
            <a:br>
              <a:rPr lang="da-DK" sz="3000" baseline="30000" dirty="0">
                <a:latin typeface="Franklin Gothic Book" panose="020B0503020102020204" pitchFamily="34" charset="0"/>
              </a:rPr>
            </a:br>
            <a:r>
              <a:rPr lang="da-DK" sz="3000" baseline="30000" dirty="0">
                <a:latin typeface="Franklin Gothic Book" panose="020B0503020102020204" pitchFamily="34" charset="0"/>
              </a:rPr>
              <a:t>(Se bilag for tal for skader)</a:t>
            </a:r>
          </a:p>
          <a:p>
            <a:pPr marL="285750" indent="-285750">
              <a:buFont typeface="Arial" panose="020B0604020202020204" pitchFamily="34" charset="0"/>
              <a:buChar char="•"/>
            </a:pPr>
            <a:r>
              <a:rPr lang="da-DK" sz="3000" baseline="30000" dirty="0">
                <a:latin typeface="Franklin Gothic Book" panose="020B0503020102020204" pitchFamily="34" charset="0"/>
              </a:rPr>
              <a:t>Skal der være meget tekst? Skal der være ingen tekst?</a:t>
            </a:r>
          </a:p>
          <a:p>
            <a:pPr marL="285750" indent="-285750">
              <a:buFont typeface="Arial" panose="020B0604020202020204" pitchFamily="34" charset="0"/>
              <a:buChar char="•"/>
            </a:pPr>
            <a:r>
              <a:rPr lang="da-DK" sz="3000" baseline="30000" dirty="0">
                <a:latin typeface="Franklin Gothic Book" panose="020B0503020102020204" pitchFamily="34" charset="0"/>
              </a:rPr>
              <a:t>Vil man opnå chok-effekt, eller skal man have en pædagogisk tilgang?</a:t>
            </a:r>
          </a:p>
          <a:p>
            <a:pPr marL="285750" indent="-285750">
              <a:buFont typeface="Arial" panose="020B0604020202020204" pitchFamily="34" charset="0"/>
              <a:buChar char="•"/>
            </a:pPr>
            <a:r>
              <a:rPr lang="da-DK" sz="3000" baseline="30000" dirty="0">
                <a:latin typeface="Franklin Gothic Book" panose="020B0503020102020204" pitchFamily="34" charset="0"/>
              </a:rPr>
              <a:t>Hvilke farver ville give mening? Skal man lave mere end én version?</a:t>
            </a:r>
            <a:endParaRPr lang="da-DK" sz="3000" dirty="0">
              <a:latin typeface="Franklin Gothic Book" panose="020B0503020102020204" pitchFamily="34" charset="0"/>
            </a:endParaRPr>
          </a:p>
        </p:txBody>
      </p:sp>
      <p:sp>
        <p:nvSpPr>
          <p:cNvPr id="3" name="Tekstfelt 2">
            <a:extLst>
              <a:ext uri="{FF2B5EF4-FFF2-40B4-BE49-F238E27FC236}">
                <a16:creationId xmlns:a16="http://schemas.microsoft.com/office/drawing/2014/main" id="{8C052CC0-A828-402F-B6E6-133346165EC3}"/>
              </a:ext>
            </a:extLst>
          </p:cNvPr>
          <p:cNvSpPr txBox="1"/>
          <p:nvPr/>
        </p:nvSpPr>
        <p:spPr>
          <a:xfrm>
            <a:off x="938463" y="3144253"/>
            <a:ext cx="791755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Overvejelser I skal gøre jer</a:t>
            </a:r>
          </a:p>
        </p:txBody>
      </p:sp>
      <p:sp>
        <p:nvSpPr>
          <p:cNvPr id="2" name="Titel 1" hidden="1">
            <a:extLst>
              <a:ext uri="{FF2B5EF4-FFF2-40B4-BE49-F238E27FC236}">
                <a16:creationId xmlns:a16="http://schemas.microsoft.com/office/drawing/2014/main" id="{0A9437E6-4A22-4A1D-B3C0-6147E8F0B973}"/>
              </a:ext>
            </a:extLst>
          </p:cNvPr>
          <p:cNvSpPr>
            <a:spLocks noGrp="1"/>
          </p:cNvSpPr>
          <p:nvPr>
            <p:ph type="ctrTitle"/>
          </p:nvPr>
        </p:nvSpPr>
        <p:spPr/>
        <p:txBody>
          <a:bodyPr/>
          <a:lstStyle/>
          <a:p>
            <a:r>
              <a:rPr lang="da-DK" dirty="0"/>
              <a:t>Slide 17</a:t>
            </a:r>
          </a:p>
        </p:txBody>
      </p:sp>
    </p:spTree>
    <p:extLst>
      <p:ext uri="{BB962C8B-B14F-4D97-AF65-F5344CB8AC3E}">
        <p14:creationId xmlns:p14="http://schemas.microsoft.com/office/powerpoint/2010/main" val="376280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re eksempler på statiske reklamer. Der er to telefoner og en computer med kampagnematerialer der henvender sig mod sikker brug af fyrværker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A0F327D2-9956-47B1-986C-474F67C94755}"/>
              </a:ext>
            </a:extLst>
          </p:cNvPr>
          <p:cNvSpPr txBox="1"/>
          <p:nvPr/>
        </p:nvSpPr>
        <p:spPr>
          <a:xfrm>
            <a:off x="681789" y="858253"/>
            <a:ext cx="6740948"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Materiale til inspiration</a:t>
            </a:r>
          </a:p>
        </p:txBody>
      </p:sp>
      <p:sp>
        <p:nvSpPr>
          <p:cNvPr id="2" name="Titel 1" hidden="1">
            <a:extLst>
              <a:ext uri="{FF2B5EF4-FFF2-40B4-BE49-F238E27FC236}">
                <a16:creationId xmlns:a16="http://schemas.microsoft.com/office/drawing/2014/main" id="{101AAA87-F3BD-4CDC-B806-7845236B3054}"/>
              </a:ext>
            </a:extLst>
          </p:cNvPr>
          <p:cNvSpPr>
            <a:spLocks noGrp="1"/>
          </p:cNvSpPr>
          <p:nvPr>
            <p:ph type="ctrTitle"/>
          </p:nvPr>
        </p:nvSpPr>
        <p:spPr/>
        <p:txBody>
          <a:bodyPr/>
          <a:lstStyle/>
          <a:p>
            <a:r>
              <a:rPr lang="da-DK" dirty="0"/>
              <a:t>Slide 18</a:t>
            </a:r>
          </a:p>
        </p:txBody>
      </p:sp>
    </p:spTree>
    <p:extLst>
      <p:ext uri="{BB962C8B-B14F-4D97-AF65-F5344CB8AC3E}">
        <p14:creationId xmlns:p14="http://schemas.microsoft.com/office/powerpoint/2010/main" val="2696320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en QR kode på">
            <a:hlinkClick r:id="rId2"/>
            <a:extLst>
              <a:ext uri="{FF2B5EF4-FFF2-40B4-BE49-F238E27FC236}">
                <a16:creationId xmlns:a16="http://schemas.microsoft.com/office/drawing/2014/main" id="{B19BE213-7EA3-4656-B22C-3FDEB3D89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descr="Et link til en hjemmeside med inspiration og hjælp til udvikling af kampagnemateriale.">
            <a:extLst>
              <a:ext uri="{FF2B5EF4-FFF2-40B4-BE49-F238E27FC236}">
                <a16:creationId xmlns:a16="http://schemas.microsoft.com/office/drawing/2014/main" id="{A3328580-2A43-4275-AEE0-81A069ED6441}"/>
              </a:ext>
            </a:extLst>
          </p:cNvPr>
          <p:cNvSpPr/>
          <p:nvPr/>
        </p:nvSpPr>
        <p:spPr>
          <a:xfrm>
            <a:off x="882316" y="3429000"/>
            <a:ext cx="5093368" cy="91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6CB08B9B-DB57-4CE9-B20E-7CE4D5063670}"/>
              </a:ext>
            </a:extLst>
          </p:cNvPr>
          <p:cNvSpPr txBox="1"/>
          <p:nvPr/>
        </p:nvSpPr>
        <p:spPr>
          <a:xfrm>
            <a:off x="882316" y="2777751"/>
            <a:ext cx="5843582" cy="1569660"/>
          </a:xfrm>
          <a:prstGeom prst="rect">
            <a:avLst/>
          </a:prstGeom>
          <a:noFill/>
        </p:spPr>
        <p:txBody>
          <a:bodyPr wrap="square" rtlCol="0">
            <a:spAutoFit/>
          </a:bodyPr>
          <a:lstStyle/>
          <a:p>
            <a:r>
              <a:rPr lang="da-DK" sz="2400" baseline="30000" dirty="0">
                <a:latin typeface="Franklin Gothic Book" panose="020B0503020102020204" pitchFamily="34" charset="0"/>
              </a:rPr>
              <a:t>Tjek denne hjemmeside og bliv klogere på processen </a:t>
            </a:r>
          </a:p>
          <a:p>
            <a:r>
              <a:rPr lang="da-DK" sz="2400" baseline="30000" dirty="0">
                <a:latin typeface="Franklin Gothic Book" panose="020B0503020102020204" pitchFamily="34" charset="0"/>
              </a:rPr>
              <a:t>og arbejdsmetoder bag udviklingen af plakater mm. </a:t>
            </a:r>
          </a:p>
          <a:p>
            <a:endParaRPr lang="da-DK" sz="2400" baseline="30000" dirty="0">
              <a:latin typeface="Franklin Gothic Book" panose="020B0503020102020204" pitchFamily="34" charset="0"/>
            </a:endParaRPr>
          </a:p>
          <a:p>
            <a:r>
              <a:rPr lang="da-DK" sz="2400" b="1" baseline="30000" dirty="0">
                <a:latin typeface="Franklin Gothic Book" panose="020B0503020102020204" pitchFamily="34" charset="0"/>
              </a:rPr>
              <a:t>Til kampagner:</a:t>
            </a:r>
          </a:p>
          <a:p>
            <a:r>
              <a:rPr lang="da-DK" sz="2400" baseline="30000" dirty="0">
                <a:latin typeface="Franklin Gothic Book" panose="020B0503020102020204" pitchFamily="34" charset="0"/>
              </a:rPr>
              <a:t>https://xn--smp-vla.dk/praesentation/kampagneplakat-fyrvaerkeri.aspx</a:t>
            </a:r>
          </a:p>
        </p:txBody>
      </p:sp>
      <p:sp>
        <p:nvSpPr>
          <p:cNvPr id="4" name="Tekstfelt 3">
            <a:extLst>
              <a:ext uri="{FF2B5EF4-FFF2-40B4-BE49-F238E27FC236}">
                <a16:creationId xmlns:a16="http://schemas.microsoft.com/office/drawing/2014/main" id="{6C3705A0-CA0A-47CD-9C89-7EDB821F6366}"/>
              </a:ext>
            </a:extLst>
          </p:cNvPr>
          <p:cNvSpPr txBox="1"/>
          <p:nvPr/>
        </p:nvSpPr>
        <p:spPr>
          <a:xfrm>
            <a:off x="882316" y="1580147"/>
            <a:ext cx="1816523" cy="769441"/>
          </a:xfrm>
          <a:prstGeom prst="rect">
            <a:avLst/>
          </a:prstGeom>
          <a:noFill/>
        </p:spPr>
        <p:txBody>
          <a:bodyPr wrap="none" rtlCol="0">
            <a:spAutoFit/>
          </a:bodyPr>
          <a:lstStyle/>
          <a:p>
            <a:r>
              <a:rPr lang="da-DK" sz="6600" baseline="30000" dirty="0" err="1">
                <a:solidFill>
                  <a:srgbClr val="009083"/>
                </a:solidFill>
                <a:latin typeface="Franklin Gothic" panose="02000003060000020004" pitchFamily="2" charset="0"/>
              </a:rPr>
              <a:t>Gudie</a:t>
            </a:r>
            <a:endParaRPr lang="da-DK" sz="6600" baseline="30000" dirty="0">
              <a:solidFill>
                <a:srgbClr val="009083"/>
              </a:solidFill>
              <a:latin typeface="Franklin Gothic" panose="02000003060000020004" pitchFamily="2" charset="0"/>
            </a:endParaRPr>
          </a:p>
        </p:txBody>
      </p:sp>
      <p:sp>
        <p:nvSpPr>
          <p:cNvPr id="6" name="Titel 5" hidden="1">
            <a:extLst>
              <a:ext uri="{FF2B5EF4-FFF2-40B4-BE49-F238E27FC236}">
                <a16:creationId xmlns:a16="http://schemas.microsoft.com/office/drawing/2014/main" id="{A18C4D7E-0FF2-48A2-BF7B-18B23E6E34B8}"/>
              </a:ext>
            </a:extLst>
          </p:cNvPr>
          <p:cNvSpPr>
            <a:spLocks noGrp="1"/>
          </p:cNvSpPr>
          <p:nvPr>
            <p:ph type="ctrTitle"/>
          </p:nvPr>
        </p:nvSpPr>
        <p:spPr/>
        <p:txBody>
          <a:bodyPr/>
          <a:lstStyle/>
          <a:p>
            <a:r>
              <a:rPr lang="da-DK" dirty="0"/>
              <a:t>Slide 19</a:t>
            </a:r>
          </a:p>
        </p:txBody>
      </p:sp>
    </p:spTree>
    <p:extLst>
      <p:ext uri="{BB962C8B-B14F-4D97-AF65-F5344CB8AC3E}">
        <p14:creationId xmlns:p14="http://schemas.microsoft.com/office/powerpoint/2010/main" val="2236128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med sikkerhedsstyrelsens logo i nedre højre hjørn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felt 2">
            <a:extLst>
              <a:ext uri="{FF2B5EF4-FFF2-40B4-BE49-F238E27FC236}">
                <a16:creationId xmlns:a16="http://schemas.microsoft.com/office/drawing/2014/main" id="{B2B9E290-8FE6-4C37-BA2D-833FD9BDBAF6}"/>
              </a:ext>
            </a:extLst>
          </p:cNvPr>
          <p:cNvSpPr txBox="1"/>
          <p:nvPr/>
        </p:nvSpPr>
        <p:spPr>
          <a:xfrm>
            <a:off x="1732547" y="3617495"/>
            <a:ext cx="6880473" cy="707886"/>
          </a:xfrm>
          <a:prstGeom prst="rect">
            <a:avLst/>
          </a:prstGeom>
          <a:noFill/>
        </p:spPr>
        <p:txBody>
          <a:bodyPr wrap="none" rtlCol="0">
            <a:spAutoFit/>
          </a:bodyPr>
          <a:lstStyle/>
          <a:p>
            <a:r>
              <a:rPr lang="da-DK" sz="2000" dirty="0">
                <a:latin typeface="Franklin Gothic Book" panose="020B0503020102020204" pitchFamily="34" charset="0"/>
              </a:rPr>
              <a:t>I dag kigger vi på, hvad risikoen og konsekvenserne kan være </a:t>
            </a:r>
          </a:p>
          <a:p>
            <a:r>
              <a:rPr lang="da-DK" sz="2000" dirty="0">
                <a:latin typeface="Franklin Gothic Book" panose="020B0503020102020204" pitchFamily="34" charset="0"/>
              </a:rPr>
              <a:t>ved ikke at omgås fyrværkeri sikkert.</a:t>
            </a:r>
          </a:p>
        </p:txBody>
      </p:sp>
      <p:sp>
        <p:nvSpPr>
          <p:cNvPr id="2" name="Tekstfelt 1">
            <a:extLst>
              <a:ext uri="{FF2B5EF4-FFF2-40B4-BE49-F238E27FC236}">
                <a16:creationId xmlns:a16="http://schemas.microsoft.com/office/drawing/2014/main" id="{339C787E-4608-4B07-AA51-21B5F70157C4}"/>
              </a:ext>
            </a:extLst>
          </p:cNvPr>
          <p:cNvSpPr txBox="1"/>
          <p:nvPr/>
        </p:nvSpPr>
        <p:spPr>
          <a:xfrm>
            <a:off x="1732547" y="1900990"/>
            <a:ext cx="8553945" cy="1446550"/>
          </a:xfrm>
          <a:prstGeom prst="rect">
            <a:avLst/>
          </a:prstGeom>
          <a:noFill/>
        </p:spPr>
        <p:txBody>
          <a:bodyPr wrap="none" rtlCol="0">
            <a:spAutoFit/>
          </a:bodyPr>
          <a:lstStyle/>
          <a:p>
            <a:r>
              <a:rPr lang="da-DK" sz="4400" dirty="0">
                <a:solidFill>
                  <a:schemeClr val="bg1"/>
                </a:solidFill>
                <a:latin typeface="Franklin Gothic" panose="02000003060000020004" pitchFamily="2" charset="0"/>
              </a:rPr>
              <a:t>Spændingsfaktoren er vigtig, </a:t>
            </a:r>
          </a:p>
          <a:p>
            <a:r>
              <a:rPr lang="da-DK" sz="4400" dirty="0">
                <a:solidFill>
                  <a:schemeClr val="bg1"/>
                </a:solidFill>
                <a:latin typeface="Franklin Gothic" panose="02000003060000020004" pitchFamily="2" charset="0"/>
              </a:rPr>
              <a:t>men hvad koster det?</a:t>
            </a:r>
          </a:p>
        </p:txBody>
      </p:sp>
      <p:sp>
        <p:nvSpPr>
          <p:cNvPr id="4" name="Titel 3" hidden="1">
            <a:extLst>
              <a:ext uri="{FF2B5EF4-FFF2-40B4-BE49-F238E27FC236}">
                <a16:creationId xmlns:a16="http://schemas.microsoft.com/office/drawing/2014/main" id="{35AEB634-F657-4385-A270-83B285F5CA83}"/>
              </a:ext>
            </a:extLst>
          </p:cNvPr>
          <p:cNvSpPr>
            <a:spLocks noGrp="1"/>
          </p:cNvSpPr>
          <p:nvPr>
            <p:ph type="ctrTitle"/>
          </p:nvPr>
        </p:nvSpPr>
        <p:spPr/>
        <p:txBody>
          <a:bodyPr/>
          <a:lstStyle/>
          <a:p>
            <a:r>
              <a:rPr lang="da-DK" dirty="0"/>
              <a:t>Slide 2</a:t>
            </a:r>
          </a:p>
        </p:txBody>
      </p:sp>
    </p:spTree>
    <p:extLst>
      <p:ext uri="{BB962C8B-B14F-4D97-AF65-F5344CB8AC3E}">
        <p14:creationId xmlns:p14="http://schemas.microsoft.com/office/powerpoint/2010/main" val="329809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hvid baggrund med tekst">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kstfelt 7">
            <a:extLst>
              <a:ext uri="{FF2B5EF4-FFF2-40B4-BE49-F238E27FC236}">
                <a16:creationId xmlns:a16="http://schemas.microsoft.com/office/drawing/2014/main" id="{E0B8D5DC-BA75-4D34-A0FB-C6F08DD10AF1}"/>
              </a:ext>
            </a:extLst>
          </p:cNvPr>
          <p:cNvSpPr txBox="1"/>
          <p:nvPr/>
        </p:nvSpPr>
        <p:spPr>
          <a:xfrm>
            <a:off x="1065231" y="5362619"/>
            <a:ext cx="10061537" cy="369332"/>
          </a:xfrm>
          <a:prstGeom prst="rect">
            <a:avLst/>
          </a:prstGeom>
          <a:noFill/>
        </p:spPr>
        <p:txBody>
          <a:bodyPr wrap="none" rtlCol="0">
            <a:spAutoFit/>
          </a:bodyPr>
          <a:lstStyle/>
          <a:p>
            <a:r>
              <a:rPr lang="da-DK" dirty="0">
                <a:latin typeface="Franklin Gothic Book" panose="020B0503020102020204" pitchFamily="34" charset="0"/>
              </a:rPr>
              <a:t>Har I andre værktøjer, så brug dem endelig. Vil I lave materialet i hånden, kan I også sagtens gøre det!</a:t>
            </a:r>
          </a:p>
        </p:txBody>
      </p:sp>
      <p:sp>
        <p:nvSpPr>
          <p:cNvPr id="7" name="Tekstfelt 6">
            <a:extLst>
              <a:ext uri="{FF2B5EF4-FFF2-40B4-BE49-F238E27FC236}">
                <a16:creationId xmlns:a16="http://schemas.microsoft.com/office/drawing/2014/main" id="{64341FEA-F668-41C0-BE3F-F2680E4337AA}"/>
              </a:ext>
            </a:extLst>
          </p:cNvPr>
          <p:cNvSpPr txBox="1"/>
          <p:nvPr/>
        </p:nvSpPr>
        <p:spPr>
          <a:xfrm>
            <a:off x="7429913" y="2759242"/>
            <a:ext cx="1509901" cy="923330"/>
          </a:xfrm>
          <a:prstGeom prst="rect">
            <a:avLst/>
          </a:prstGeom>
          <a:noFill/>
        </p:spPr>
        <p:txBody>
          <a:bodyPr wrap="none" rtlCol="0">
            <a:spAutoFit/>
          </a:bodyPr>
          <a:lstStyle/>
          <a:p>
            <a:pPr marL="285750" indent="-285750">
              <a:buFont typeface="Arial" panose="020B0604020202020204" pitchFamily="34" charset="0"/>
              <a:buChar char="•"/>
            </a:pPr>
            <a:r>
              <a:rPr lang="da-DK" dirty="0">
                <a:latin typeface="Franklin Gothic Book" panose="020B0503020102020204" pitchFamily="34" charset="0"/>
              </a:rPr>
              <a:t>Photoshop</a:t>
            </a:r>
          </a:p>
          <a:p>
            <a:pPr marL="285750" indent="-285750">
              <a:buFont typeface="Arial" panose="020B0604020202020204" pitchFamily="34" charset="0"/>
              <a:buChar char="•"/>
            </a:pPr>
            <a:r>
              <a:rPr lang="da-DK" dirty="0">
                <a:latin typeface="Franklin Gothic Book" panose="020B0503020102020204" pitchFamily="34" charset="0"/>
              </a:rPr>
              <a:t>InDesign</a:t>
            </a:r>
          </a:p>
          <a:p>
            <a:pPr marL="285750" indent="-285750">
              <a:buFont typeface="Arial" panose="020B0604020202020204" pitchFamily="34" charset="0"/>
              <a:buChar char="•"/>
            </a:pPr>
            <a:r>
              <a:rPr lang="da-DK" dirty="0">
                <a:latin typeface="Franklin Gothic Book" panose="020B0503020102020204" pitchFamily="34" charset="0"/>
              </a:rPr>
              <a:t>Illustrator</a:t>
            </a:r>
          </a:p>
        </p:txBody>
      </p:sp>
      <p:sp>
        <p:nvSpPr>
          <p:cNvPr id="6" name="Tekstfelt 5">
            <a:extLst>
              <a:ext uri="{FF2B5EF4-FFF2-40B4-BE49-F238E27FC236}">
                <a16:creationId xmlns:a16="http://schemas.microsoft.com/office/drawing/2014/main" id="{42A967A5-94F7-4DE3-A527-5FD9B0B79954}"/>
              </a:ext>
            </a:extLst>
          </p:cNvPr>
          <p:cNvSpPr txBox="1"/>
          <p:nvPr/>
        </p:nvSpPr>
        <p:spPr>
          <a:xfrm>
            <a:off x="6168189" y="2759242"/>
            <a:ext cx="1266693" cy="369332"/>
          </a:xfrm>
          <a:prstGeom prst="rect">
            <a:avLst/>
          </a:prstGeom>
          <a:noFill/>
        </p:spPr>
        <p:txBody>
          <a:bodyPr wrap="none" rtlCol="0">
            <a:spAutoFit/>
          </a:bodyPr>
          <a:lstStyle/>
          <a:p>
            <a:r>
              <a:rPr lang="da-DK" dirty="0">
                <a:latin typeface="Franklin Gothic" panose="02000003060000020004" pitchFamily="2" charset="0"/>
              </a:rPr>
              <a:t>BETALTE</a:t>
            </a:r>
          </a:p>
        </p:txBody>
      </p:sp>
      <p:sp>
        <p:nvSpPr>
          <p:cNvPr id="4" name="Tekstfelt 3">
            <a:extLst>
              <a:ext uri="{FF2B5EF4-FFF2-40B4-BE49-F238E27FC236}">
                <a16:creationId xmlns:a16="http://schemas.microsoft.com/office/drawing/2014/main" id="{D53D2920-92BC-4460-9BF9-FA86374AFB3D}"/>
              </a:ext>
            </a:extLst>
          </p:cNvPr>
          <p:cNvSpPr txBox="1"/>
          <p:nvPr/>
        </p:nvSpPr>
        <p:spPr>
          <a:xfrm>
            <a:off x="3240147" y="2759242"/>
            <a:ext cx="1899238" cy="1477328"/>
          </a:xfrm>
          <a:prstGeom prst="rect">
            <a:avLst/>
          </a:prstGeom>
          <a:noFill/>
        </p:spPr>
        <p:txBody>
          <a:bodyPr wrap="none" rtlCol="0">
            <a:spAutoFit/>
          </a:bodyPr>
          <a:lstStyle/>
          <a:p>
            <a:pPr marL="285750" indent="-285750">
              <a:buFont typeface="Arial" panose="020B0604020202020204" pitchFamily="34" charset="0"/>
              <a:buChar char="•"/>
            </a:pPr>
            <a:r>
              <a:rPr lang="da-DK" dirty="0" err="1">
                <a:latin typeface="Franklin Gothic Book" panose="020B0503020102020204" pitchFamily="34" charset="0"/>
              </a:rPr>
              <a:t>Canva</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a:latin typeface="Franklin Gothic Book" panose="020B0503020102020204" pitchFamily="34" charset="0"/>
              </a:rPr>
              <a:t>Adobe Express</a:t>
            </a:r>
          </a:p>
          <a:p>
            <a:pPr marL="285750" indent="-285750">
              <a:buFont typeface="Arial" panose="020B0604020202020204" pitchFamily="34" charset="0"/>
              <a:buChar char="•"/>
            </a:pPr>
            <a:r>
              <a:rPr lang="da-DK" dirty="0" err="1">
                <a:latin typeface="Franklin Gothic Book" panose="020B0503020102020204" pitchFamily="34" charset="0"/>
              </a:rPr>
              <a:t>Pixlr</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VistaCreate</a:t>
            </a:r>
            <a:endParaRPr lang="da-DK" dirty="0">
              <a:latin typeface="Franklin Gothic Book" panose="020B0503020102020204" pitchFamily="34" charset="0"/>
            </a:endParaRPr>
          </a:p>
          <a:p>
            <a:pPr marL="285750" indent="-285750">
              <a:buFont typeface="Arial" panose="020B0604020202020204" pitchFamily="34" charset="0"/>
              <a:buChar char="•"/>
            </a:pPr>
            <a:r>
              <a:rPr lang="da-DK" dirty="0" err="1">
                <a:latin typeface="Franklin Gothic Book" panose="020B0503020102020204" pitchFamily="34" charset="0"/>
              </a:rPr>
              <a:t>Snappa</a:t>
            </a:r>
            <a:endParaRPr lang="da-DK" dirty="0">
              <a:latin typeface="Franklin Gothic Book" panose="020B0503020102020204" pitchFamily="34" charset="0"/>
            </a:endParaRPr>
          </a:p>
        </p:txBody>
      </p:sp>
      <p:sp>
        <p:nvSpPr>
          <p:cNvPr id="2" name="Tekstfelt 1">
            <a:extLst>
              <a:ext uri="{FF2B5EF4-FFF2-40B4-BE49-F238E27FC236}">
                <a16:creationId xmlns:a16="http://schemas.microsoft.com/office/drawing/2014/main" id="{4F918EA9-5942-4923-AEC9-F0A7892835CF}"/>
              </a:ext>
            </a:extLst>
          </p:cNvPr>
          <p:cNvSpPr txBox="1"/>
          <p:nvPr/>
        </p:nvSpPr>
        <p:spPr>
          <a:xfrm>
            <a:off x="2021305" y="2759242"/>
            <a:ext cx="1096775" cy="369332"/>
          </a:xfrm>
          <a:prstGeom prst="rect">
            <a:avLst/>
          </a:prstGeom>
          <a:noFill/>
        </p:spPr>
        <p:txBody>
          <a:bodyPr wrap="none" rtlCol="0">
            <a:spAutoFit/>
          </a:bodyPr>
          <a:lstStyle/>
          <a:p>
            <a:r>
              <a:rPr lang="da-DK" dirty="0">
                <a:latin typeface="Franklin Gothic" panose="02000003060000020004" pitchFamily="2" charset="0"/>
              </a:rPr>
              <a:t>GRATIS</a:t>
            </a:r>
          </a:p>
        </p:txBody>
      </p:sp>
      <p:sp>
        <p:nvSpPr>
          <p:cNvPr id="3" name="Tekstfelt 2">
            <a:extLst>
              <a:ext uri="{FF2B5EF4-FFF2-40B4-BE49-F238E27FC236}">
                <a16:creationId xmlns:a16="http://schemas.microsoft.com/office/drawing/2014/main" id="{F91B888D-55B3-4AB6-855C-470157568676}"/>
              </a:ext>
            </a:extLst>
          </p:cNvPr>
          <p:cNvSpPr txBox="1"/>
          <p:nvPr/>
        </p:nvSpPr>
        <p:spPr>
          <a:xfrm>
            <a:off x="922421" y="1443789"/>
            <a:ext cx="6978192" cy="769441"/>
          </a:xfrm>
          <a:prstGeom prst="rect">
            <a:avLst/>
          </a:prstGeom>
          <a:noFill/>
        </p:spPr>
        <p:txBody>
          <a:bodyPr wrap="none" rtlCol="0">
            <a:spAutoFit/>
          </a:bodyPr>
          <a:lstStyle/>
          <a:p>
            <a:r>
              <a:rPr lang="da-DK" sz="6600" baseline="30000" dirty="0">
                <a:solidFill>
                  <a:srgbClr val="009083"/>
                </a:solidFill>
                <a:latin typeface="Franklin Gothic" panose="02000003060000020004" pitchFamily="2" charset="0"/>
              </a:rPr>
              <a:t>Værktøjer til produktion</a:t>
            </a:r>
          </a:p>
        </p:txBody>
      </p:sp>
      <p:sp>
        <p:nvSpPr>
          <p:cNvPr id="9" name="Titel 8" hidden="1">
            <a:extLst>
              <a:ext uri="{FF2B5EF4-FFF2-40B4-BE49-F238E27FC236}">
                <a16:creationId xmlns:a16="http://schemas.microsoft.com/office/drawing/2014/main" id="{5120C00E-C372-4D66-8C83-A26AA1F721A0}"/>
              </a:ext>
            </a:extLst>
          </p:cNvPr>
          <p:cNvSpPr>
            <a:spLocks noGrp="1"/>
          </p:cNvSpPr>
          <p:nvPr>
            <p:ph type="ctrTitle"/>
          </p:nvPr>
        </p:nvSpPr>
        <p:spPr/>
        <p:txBody>
          <a:bodyPr/>
          <a:lstStyle/>
          <a:p>
            <a:r>
              <a:rPr lang="da-DK" dirty="0"/>
              <a:t>Slide 20</a:t>
            </a:r>
          </a:p>
        </p:txBody>
      </p:sp>
    </p:spTree>
    <p:extLst>
      <p:ext uri="{BB962C8B-B14F-4D97-AF65-F5344CB8AC3E}">
        <p14:creationId xmlns:p14="http://schemas.microsoft.com/office/powerpoint/2010/main" val="199373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mørkegrøn baggrund med 5 hvide logoer på. Logoerne viser henholdsvist et par beskyttelsesbriller, en CE markering, en hånd der holder et stykke tændt fyrværkeri, en person der står i en cirkel der indikerer sikkerhedsafstand og en boom lydeffekt som i en tegneseri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felt 8">
            <a:extLst>
              <a:ext uri="{FF2B5EF4-FFF2-40B4-BE49-F238E27FC236}">
                <a16:creationId xmlns:a16="http://schemas.microsoft.com/office/drawing/2014/main" id="{5E00F477-BB40-42EC-948E-B6A09C538F60}"/>
              </a:ext>
            </a:extLst>
          </p:cNvPr>
          <p:cNvSpPr txBox="1"/>
          <p:nvPr/>
        </p:nvSpPr>
        <p:spPr>
          <a:xfrm>
            <a:off x="9509178" y="5217785"/>
            <a:ext cx="776175" cy="646331"/>
          </a:xfrm>
          <a:prstGeom prst="rect">
            <a:avLst/>
          </a:prstGeom>
          <a:noFill/>
        </p:spPr>
        <p:txBody>
          <a:bodyPr wrap="none" rtlCol="0">
            <a:spAutoFit/>
          </a:bodyPr>
          <a:lstStyle/>
          <a:p>
            <a:r>
              <a:rPr lang="da-DK" baseline="30000" dirty="0">
                <a:solidFill>
                  <a:schemeClr val="bg1"/>
                </a:solidFill>
              </a:rPr>
              <a:t>Gå aldrig </a:t>
            </a:r>
          </a:p>
          <a:p>
            <a:r>
              <a:rPr lang="da-DK" baseline="30000" dirty="0">
                <a:solidFill>
                  <a:schemeClr val="bg1"/>
                </a:solidFill>
              </a:rPr>
              <a:t>tilbage til</a:t>
            </a:r>
          </a:p>
          <a:p>
            <a:r>
              <a:rPr lang="da-DK" baseline="30000" dirty="0">
                <a:solidFill>
                  <a:schemeClr val="bg1"/>
                </a:solidFill>
              </a:rPr>
              <a:t>en fuser</a:t>
            </a:r>
            <a:endParaRPr lang="da-DK" baseline="30000" dirty="0">
              <a:solidFill>
                <a:schemeClr val="bg1"/>
              </a:solidFill>
              <a:latin typeface="Franklin Gothic Book" panose="020B0503020102020204" pitchFamily="34" charset="0"/>
            </a:endParaRPr>
          </a:p>
        </p:txBody>
      </p:sp>
      <p:sp>
        <p:nvSpPr>
          <p:cNvPr id="8" name="Tekstfelt 7">
            <a:extLst>
              <a:ext uri="{FF2B5EF4-FFF2-40B4-BE49-F238E27FC236}">
                <a16:creationId xmlns:a16="http://schemas.microsoft.com/office/drawing/2014/main" id="{C83D84EA-01CC-4596-B58F-FF2A080FEAA3}"/>
              </a:ext>
            </a:extLst>
          </p:cNvPr>
          <p:cNvSpPr txBox="1"/>
          <p:nvPr/>
        </p:nvSpPr>
        <p:spPr>
          <a:xfrm>
            <a:off x="7519958" y="5217785"/>
            <a:ext cx="891462" cy="646331"/>
          </a:xfrm>
          <a:prstGeom prst="rect">
            <a:avLst/>
          </a:prstGeom>
          <a:noFill/>
        </p:spPr>
        <p:txBody>
          <a:bodyPr wrap="none" rtlCol="0">
            <a:spAutoFit/>
          </a:bodyPr>
          <a:lstStyle/>
          <a:p>
            <a:pPr algn="ctr"/>
            <a:r>
              <a:rPr lang="da-DK" baseline="30000" dirty="0">
                <a:solidFill>
                  <a:schemeClr val="bg1"/>
                </a:solidFill>
              </a:rPr>
              <a:t>Hold altid</a:t>
            </a:r>
          </a:p>
          <a:p>
            <a:pPr algn="ctr"/>
            <a:r>
              <a:rPr lang="da-DK" baseline="30000" dirty="0">
                <a:solidFill>
                  <a:schemeClr val="bg1"/>
                </a:solidFill>
              </a:rPr>
              <a:t>sikkerheds-</a:t>
            </a:r>
          </a:p>
          <a:p>
            <a:pPr algn="ctr"/>
            <a:r>
              <a:rPr lang="da-DK" baseline="30000" dirty="0">
                <a:solidFill>
                  <a:schemeClr val="bg1"/>
                </a:solidFill>
              </a:rPr>
              <a:t>afstand</a:t>
            </a:r>
            <a:endParaRPr lang="da-DK" baseline="30000" dirty="0">
              <a:solidFill>
                <a:schemeClr val="bg1"/>
              </a:solidFill>
              <a:latin typeface="Franklin Gothic Book" panose="020B0503020102020204" pitchFamily="34" charset="0"/>
            </a:endParaRPr>
          </a:p>
        </p:txBody>
      </p:sp>
      <p:sp>
        <p:nvSpPr>
          <p:cNvPr id="7" name="Tekstfelt 6">
            <a:extLst>
              <a:ext uri="{FF2B5EF4-FFF2-40B4-BE49-F238E27FC236}">
                <a16:creationId xmlns:a16="http://schemas.microsoft.com/office/drawing/2014/main" id="{6C29A53A-58A0-453A-9AF4-405984E570A5}"/>
              </a:ext>
            </a:extLst>
          </p:cNvPr>
          <p:cNvSpPr txBox="1"/>
          <p:nvPr/>
        </p:nvSpPr>
        <p:spPr>
          <a:xfrm>
            <a:off x="5442506" y="5217785"/>
            <a:ext cx="1353255" cy="646331"/>
          </a:xfrm>
          <a:prstGeom prst="rect">
            <a:avLst/>
          </a:prstGeom>
          <a:noFill/>
        </p:spPr>
        <p:txBody>
          <a:bodyPr wrap="none" rtlCol="0">
            <a:spAutoFit/>
          </a:bodyPr>
          <a:lstStyle/>
          <a:p>
            <a:pPr algn="ctr"/>
            <a:r>
              <a:rPr lang="da-DK" baseline="30000" dirty="0">
                <a:solidFill>
                  <a:schemeClr val="bg1"/>
                </a:solidFill>
                <a:latin typeface="Franklin Gothic Book" panose="020B0503020102020204" pitchFamily="34" charset="0"/>
              </a:rPr>
              <a:t>Hold aldrig tændt </a:t>
            </a:r>
          </a:p>
          <a:p>
            <a:pPr algn="ctr"/>
            <a:r>
              <a:rPr lang="da-DK" baseline="30000" dirty="0">
                <a:solidFill>
                  <a:schemeClr val="bg1"/>
                </a:solidFill>
                <a:latin typeface="Franklin Gothic Book" panose="020B0503020102020204" pitchFamily="34" charset="0"/>
              </a:rPr>
              <a:t>fyrværkeri i </a:t>
            </a:r>
          </a:p>
          <a:p>
            <a:pPr algn="ctr"/>
            <a:r>
              <a:rPr lang="da-DK" baseline="30000" dirty="0">
                <a:solidFill>
                  <a:schemeClr val="bg1"/>
                </a:solidFill>
                <a:latin typeface="Franklin Gothic Book" panose="020B0503020102020204" pitchFamily="34" charset="0"/>
              </a:rPr>
              <a:t>hånden</a:t>
            </a:r>
          </a:p>
        </p:txBody>
      </p:sp>
      <p:sp>
        <p:nvSpPr>
          <p:cNvPr id="6" name="Tekstfelt 5">
            <a:extLst>
              <a:ext uri="{FF2B5EF4-FFF2-40B4-BE49-F238E27FC236}">
                <a16:creationId xmlns:a16="http://schemas.microsoft.com/office/drawing/2014/main" id="{62001305-DDC2-4E62-9C17-E1094E18AFD0}"/>
              </a:ext>
            </a:extLst>
          </p:cNvPr>
          <p:cNvSpPr txBox="1"/>
          <p:nvPr/>
        </p:nvSpPr>
        <p:spPr>
          <a:xfrm>
            <a:off x="3743977" y="5217785"/>
            <a:ext cx="840102" cy="646331"/>
          </a:xfrm>
          <a:prstGeom prst="rect">
            <a:avLst/>
          </a:prstGeom>
          <a:noFill/>
        </p:spPr>
        <p:txBody>
          <a:bodyPr wrap="none" rtlCol="0">
            <a:spAutoFit/>
          </a:bodyPr>
          <a:lstStyle/>
          <a:p>
            <a:r>
              <a:rPr lang="da-DK" baseline="30000" dirty="0">
                <a:solidFill>
                  <a:schemeClr val="bg1"/>
                </a:solidFill>
                <a:latin typeface="Franklin Gothic Book" panose="020B0503020102020204" pitchFamily="34" charset="0"/>
              </a:rPr>
              <a:t>Brug kun </a:t>
            </a:r>
          </a:p>
          <a:p>
            <a:r>
              <a:rPr lang="da-DK" baseline="30000" dirty="0">
                <a:solidFill>
                  <a:schemeClr val="bg1"/>
                </a:solidFill>
                <a:latin typeface="Franklin Gothic Book" panose="020B0503020102020204" pitchFamily="34" charset="0"/>
              </a:rPr>
              <a:t>godkendt </a:t>
            </a:r>
          </a:p>
          <a:p>
            <a:r>
              <a:rPr lang="da-DK" baseline="30000" dirty="0">
                <a:solidFill>
                  <a:schemeClr val="bg1"/>
                </a:solidFill>
                <a:latin typeface="Franklin Gothic Book" panose="020B0503020102020204" pitchFamily="34" charset="0"/>
              </a:rPr>
              <a:t>fyrværkeri</a:t>
            </a:r>
          </a:p>
        </p:txBody>
      </p:sp>
      <p:sp>
        <p:nvSpPr>
          <p:cNvPr id="4" name="Tekstfelt 3">
            <a:extLst>
              <a:ext uri="{FF2B5EF4-FFF2-40B4-BE49-F238E27FC236}">
                <a16:creationId xmlns:a16="http://schemas.microsoft.com/office/drawing/2014/main" id="{789635CE-ADC8-408F-BBE1-ADF16225DFED}"/>
              </a:ext>
            </a:extLst>
          </p:cNvPr>
          <p:cNvSpPr txBox="1"/>
          <p:nvPr/>
        </p:nvSpPr>
        <p:spPr>
          <a:xfrm>
            <a:off x="1714651" y="5117431"/>
            <a:ext cx="1165832" cy="738664"/>
          </a:xfrm>
          <a:prstGeom prst="rect">
            <a:avLst/>
          </a:prstGeom>
          <a:noFill/>
        </p:spPr>
        <p:txBody>
          <a:bodyPr wrap="none" rtlCol="0">
            <a:spAutoFit/>
          </a:bodyPr>
          <a:lstStyle/>
          <a:p>
            <a:pPr algn="ctr"/>
            <a:r>
              <a:rPr lang="da-DK" sz="1400" dirty="0">
                <a:solidFill>
                  <a:schemeClr val="bg1"/>
                </a:solidFill>
                <a:latin typeface="Franklin Gothic Book" panose="020B0503020102020204" pitchFamily="34" charset="0"/>
              </a:rPr>
              <a:t>Husk </a:t>
            </a:r>
          </a:p>
          <a:p>
            <a:pPr algn="ctr"/>
            <a:r>
              <a:rPr lang="da-DK" sz="1400" dirty="0">
                <a:solidFill>
                  <a:schemeClr val="bg1"/>
                </a:solidFill>
                <a:latin typeface="Franklin Gothic Book" panose="020B0503020102020204" pitchFamily="34" charset="0"/>
              </a:rPr>
              <a:t>beskyttelses-</a:t>
            </a:r>
          </a:p>
          <a:p>
            <a:pPr algn="ctr"/>
            <a:r>
              <a:rPr lang="da-DK" sz="1400" dirty="0">
                <a:solidFill>
                  <a:schemeClr val="bg1"/>
                </a:solidFill>
                <a:latin typeface="Franklin Gothic Book" panose="020B0503020102020204" pitchFamily="34" charset="0"/>
              </a:rPr>
              <a:t>briller</a:t>
            </a:r>
          </a:p>
        </p:txBody>
      </p:sp>
      <p:sp>
        <p:nvSpPr>
          <p:cNvPr id="2" name="Tekstfelt 1">
            <a:extLst>
              <a:ext uri="{FF2B5EF4-FFF2-40B4-BE49-F238E27FC236}">
                <a16:creationId xmlns:a16="http://schemas.microsoft.com/office/drawing/2014/main" id="{8E538FEB-C135-4C05-B1D0-A4D1AC4CC46B}"/>
              </a:ext>
            </a:extLst>
          </p:cNvPr>
          <p:cNvSpPr txBox="1"/>
          <p:nvPr/>
        </p:nvSpPr>
        <p:spPr>
          <a:xfrm>
            <a:off x="1328926" y="1082842"/>
            <a:ext cx="9534148" cy="1815882"/>
          </a:xfrm>
          <a:prstGeom prst="rect">
            <a:avLst/>
          </a:prstGeom>
          <a:noFill/>
        </p:spPr>
        <p:txBody>
          <a:bodyPr wrap="none" rtlCol="0">
            <a:spAutoFit/>
          </a:bodyPr>
          <a:lstStyle/>
          <a:p>
            <a:pPr algn="ctr"/>
            <a:r>
              <a:rPr lang="da-DK" sz="7200" dirty="0">
                <a:solidFill>
                  <a:schemeClr val="bg1"/>
                </a:solidFill>
                <a:latin typeface="Franklin Gothic Book" panose="020B0503020102020204" pitchFamily="34" charset="0"/>
              </a:rPr>
              <a:t>Husk fyrværkerirådene, </a:t>
            </a:r>
          </a:p>
          <a:p>
            <a:pPr algn="ctr"/>
            <a:r>
              <a:rPr lang="da-DK" sz="4000" dirty="0">
                <a:solidFill>
                  <a:schemeClr val="bg1"/>
                </a:solidFill>
                <a:latin typeface="Franklin Gothic Book" panose="020B0503020102020204" pitchFamily="34" charset="0"/>
              </a:rPr>
              <a:t>så alle kan have et sikkert og sjovt nytår</a:t>
            </a:r>
          </a:p>
        </p:txBody>
      </p:sp>
      <p:sp>
        <p:nvSpPr>
          <p:cNvPr id="3" name="Titel 2" hidden="1">
            <a:extLst>
              <a:ext uri="{FF2B5EF4-FFF2-40B4-BE49-F238E27FC236}">
                <a16:creationId xmlns:a16="http://schemas.microsoft.com/office/drawing/2014/main" id="{9A3BD253-B30C-4272-A9DD-1CE4A0B901A6}"/>
              </a:ext>
            </a:extLst>
          </p:cNvPr>
          <p:cNvSpPr>
            <a:spLocks noGrp="1"/>
          </p:cNvSpPr>
          <p:nvPr>
            <p:ph type="ctrTitle"/>
          </p:nvPr>
        </p:nvSpPr>
        <p:spPr/>
        <p:txBody>
          <a:bodyPr/>
          <a:lstStyle/>
          <a:p>
            <a:r>
              <a:rPr lang="da-DK" dirty="0"/>
              <a:t>Slide 21</a:t>
            </a:r>
          </a:p>
        </p:txBody>
      </p:sp>
    </p:spTree>
    <p:extLst>
      <p:ext uri="{BB962C8B-B14F-4D97-AF65-F5344CB8AC3E}">
        <p14:creationId xmlns:p14="http://schemas.microsoft.com/office/powerpoint/2010/main" val="55630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kstfelt 8">
            <a:extLst>
              <a:ext uri="{FF2B5EF4-FFF2-40B4-BE49-F238E27FC236}">
                <a16:creationId xmlns:a16="http://schemas.microsoft.com/office/drawing/2014/main" id="{2A68E4A2-B3A1-45E2-BF58-B0B0573BA14C}"/>
              </a:ext>
            </a:extLst>
          </p:cNvPr>
          <p:cNvSpPr txBox="1"/>
          <p:nvPr/>
        </p:nvSpPr>
        <p:spPr>
          <a:xfrm>
            <a:off x="9003852" y="5586754"/>
            <a:ext cx="776175" cy="646331"/>
          </a:xfrm>
          <a:prstGeom prst="rect">
            <a:avLst/>
          </a:prstGeom>
          <a:noFill/>
        </p:spPr>
        <p:txBody>
          <a:bodyPr wrap="none" rtlCol="0">
            <a:spAutoFit/>
          </a:bodyPr>
          <a:lstStyle/>
          <a:p>
            <a:r>
              <a:rPr lang="da-DK" baseline="30000" dirty="0"/>
              <a:t>Gå aldrig </a:t>
            </a:r>
          </a:p>
          <a:p>
            <a:r>
              <a:rPr lang="da-DK" baseline="30000" dirty="0"/>
              <a:t>tilbage til</a:t>
            </a:r>
          </a:p>
          <a:p>
            <a:r>
              <a:rPr lang="da-DK" baseline="30000" dirty="0"/>
              <a:t>en fuser</a:t>
            </a:r>
            <a:endParaRPr lang="da-DK" baseline="30000" dirty="0">
              <a:latin typeface="Franklin Gothic Book" panose="020B0503020102020204" pitchFamily="34" charset="0"/>
            </a:endParaRPr>
          </a:p>
        </p:txBody>
      </p:sp>
      <p:sp>
        <p:nvSpPr>
          <p:cNvPr id="8" name="Tekstfelt 7">
            <a:extLst>
              <a:ext uri="{FF2B5EF4-FFF2-40B4-BE49-F238E27FC236}">
                <a16:creationId xmlns:a16="http://schemas.microsoft.com/office/drawing/2014/main" id="{6FF56F7D-3BD2-474E-9300-C777AF3AF517}"/>
              </a:ext>
            </a:extLst>
          </p:cNvPr>
          <p:cNvSpPr txBox="1"/>
          <p:nvPr/>
        </p:nvSpPr>
        <p:spPr>
          <a:xfrm>
            <a:off x="7014632" y="5586754"/>
            <a:ext cx="891462" cy="646331"/>
          </a:xfrm>
          <a:prstGeom prst="rect">
            <a:avLst/>
          </a:prstGeom>
          <a:noFill/>
        </p:spPr>
        <p:txBody>
          <a:bodyPr wrap="none" rtlCol="0">
            <a:spAutoFit/>
          </a:bodyPr>
          <a:lstStyle/>
          <a:p>
            <a:pPr algn="ctr"/>
            <a:r>
              <a:rPr lang="da-DK" baseline="30000" dirty="0"/>
              <a:t>Hold altid</a:t>
            </a:r>
          </a:p>
          <a:p>
            <a:pPr algn="ctr"/>
            <a:r>
              <a:rPr lang="da-DK" baseline="30000" dirty="0"/>
              <a:t>sikkerheds-</a:t>
            </a:r>
          </a:p>
          <a:p>
            <a:pPr algn="ctr"/>
            <a:r>
              <a:rPr lang="da-DK" baseline="30000" dirty="0"/>
              <a:t>afstand</a:t>
            </a:r>
            <a:endParaRPr lang="da-DK" baseline="30000" dirty="0">
              <a:latin typeface="Franklin Gothic Book" panose="020B0503020102020204" pitchFamily="34" charset="0"/>
            </a:endParaRPr>
          </a:p>
        </p:txBody>
      </p:sp>
      <p:sp>
        <p:nvSpPr>
          <p:cNvPr id="7" name="Tekstfelt 6">
            <a:extLst>
              <a:ext uri="{FF2B5EF4-FFF2-40B4-BE49-F238E27FC236}">
                <a16:creationId xmlns:a16="http://schemas.microsoft.com/office/drawing/2014/main" id="{F0DCC54B-02BA-4C45-A159-B0E9593F7902}"/>
              </a:ext>
            </a:extLst>
          </p:cNvPr>
          <p:cNvSpPr txBox="1"/>
          <p:nvPr/>
        </p:nvSpPr>
        <p:spPr>
          <a:xfrm>
            <a:off x="4937180" y="5586754"/>
            <a:ext cx="1353255" cy="646331"/>
          </a:xfrm>
          <a:prstGeom prst="rect">
            <a:avLst/>
          </a:prstGeom>
          <a:noFill/>
        </p:spPr>
        <p:txBody>
          <a:bodyPr wrap="none" rtlCol="0">
            <a:spAutoFit/>
          </a:bodyPr>
          <a:lstStyle/>
          <a:p>
            <a:pPr algn="ctr"/>
            <a:r>
              <a:rPr lang="da-DK" baseline="30000" dirty="0">
                <a:latin typeface="Franklin Gothic Book" panose="020B0503020102020204" pitchFamily="34" charset="0"/>
              </a:rPr>
              <a:t>Hold aldrig tændt </a:t>
            </a:r>
          </a:p>
          <a:p>
            <a:pPr algn="ctr"/>
            <a:r>
              <a:rPr lang="da-DK" baseline="30000" dirty="0">
                <a:latin typeface="Franklin Gothic Book" panose="020B0503020102020204" pitchFamily="34" charset="0"/>
              </a:rPr>
              <a:t>fyrværkeri i </a:t>
            </a:r>
          </a:p>
          <a:p>
            <a:pPr algn="ctr"/>
            <a:r>
              <a:rPr lang="da-DK" baseline="30000" dirty="0">
                <a:latin typeface="Franklin Gothic Book" panose="020B0503020102020204" pitchFamily="34" charset="0"/>
              </a:rPr>
              <a:t>hånden</a:t>
            </a:r>
          </a:p>
        </p:txBody>
      </p:sp>
      <p:sp>
        <p:nvSpPr>
          <p:cNvPr id="6" name="Tekstfelt 5">
            <a:extLst>
              <a:ext uri="{FF2B5EF4-FFF2-40B4-BE49-F238E27FC236}">
                <a16:creationId xmlns:a16="http://schemas.microsoft.com/office/drawing/2014/main" id="{0EC1A889-D0FA-4941-B976-8A9751686FCD}"/>
              </a:ext>
            </a:extLst>
          </p:cNvPr>
          <p:cNvSpPr txBox="1"/>
          <p:nvPr/>
        </p:nvSpPr>
        <p:spPr>
          <a:xfrm>
            <a:off x="3238651" y="5586754"/>
            <a:ext cx="840102" cy="646331"/>
          </a:xfrm>
          <a:prstGeom prst="rect">
            <a:avLst/>
          </a:prstGeom>
          <a:noFill/>
        </p:spPr>
        <p:txBody>
          <a:bodyPr wrap="none" rtlCol="0">
            <a:spAutoFit/>
          </a:bodyPr>
          <a:lstStyle/>
          <a:p>
            <a:r>
              <a:rPr lang="da-DK" baseline="30000" dirty="0">
                <a:latin typeface="Franklin Gothic Book" panose="020B0503020102020204" pitchFamily="34" charset="0"/>
              </a:rPr>
              <a:t>Brug kun </a:t>
            </a:r>
          </a:p>
          <a:p>
            <a:r>
              <a:rPr lang="da-DK" baseline="30000" dirty="0">
                <a:latin typeface="Franklin Gothic Book" panose="020B0503020102020204" pitchFamily="34" charset="0"/>
              </a:rPr>
              <a:t>godkendt </a:t>
            </a:r>
          </a:p>
          <a:p>
            <a:r>
              <a:rPr lang="da-DK" baseline="30000" dirty="0">
                <a:latin typeface="Franklin Gothic Book" panose="020B0503020102020204" pitchFamily="34" charset="0"/>
              </a:rPr>
              <a:t>fyrværkeri</a:t>
            </a:r>
          </a:p>
        </p:txBody>
      </p:sp>
      <p:sp>
        <p:nvSpPr>
          <p:cNvPr id="4" name="Tekstfelt 3">
            <a:extLst>
              <a:ext uri="{FF2B5EF4-FFF2-40B4-BE49-F238E27FC236}">
                <a16:creationId xmlns:a16="http://schemas.microsoft.com/office/drawing/2014/main" id="{A7D6FD20-AE64-4DCA-973D-2E9A98CE8B22}"/>
              </a:ext>
            </a:extLst>
          </p:cNvPr>
          <p:cNvSpPr txBox="1"/>
          <p:nvPr/>
        </p:nvSpPr>
        <p:spPr>
          <a:xfrm>
            <a:off x="1209325" y="5486400"/>
            <a:ext cx="1165832" cy="738664"/>
          </a:xfrm>
          <a:prstGeom prst="rect">
            <a:avLst/>
          </a:prstGeom>
          <a:noFill/>
        </p:spPr>
        <p:txBody>
          <a:bodyPr wrap="none" rtlCol="0">
            <a:spAutoFit/>
          </a:bodyPr>
          <a:lstStyle/>
          <a:p>
            <a:pPr algn="ctr"/>
            <a:r>
              <a:rPr lang="da-DK" sz="1400" dirty="0">
                <a:latin typeface="Franklin Gothic Book" panose="020B0503020102020204" pitchFamily="34" charset="0"/>
              </a:rPr>
              <a:t>Husk </a:t>
            </a:r>
          </a:p>
          <a:p>
            <a:pPr algn="ctr"/>
            <a:r>
              <a:rPr lang="da-DK" sz="1400" dirty="0">
                <a:latin typeface="Franklin Gothic Book" panose="020B0503020102020204" pitchFamily="34" charset="0"/>
              </a:rPr>
              <a:t>beskyttelses-</a:t>
            </a:r>
          </a:p>
          <a:p>
            <a:pPr algn="ctr"/>
            <a:r>
              <a:rPr lang="da-DK" sz="1400" dirty="0">
                <a:latin typeface="Franklin Gothic Book" panose="020B0503020102020204" pitchFamily="34" charset="0"/>
              </a:rPr>
              <a:t>briller</a:t>
            </a:r>
          </a:p>
        </p:txBody>
      </p:sp>
      <p:sp>
        <p:nvSpPr>
          <p:cNvPr id="3" name="Tekstfelt 2" descr="En grøn figur på hvid baggrund med fem hvide bokse med logoer i. Logoerne er et par beskyttelsesbriller, en CE markering, en hånd som holder et tændt stykke fyrværkeri, en person i en cirkel der indikere sikkerhedsafstand og et boom soundeffekt som i en tegneserie. ">
            <a:extLst>
              <a:ext uri="{FF2B5EF4-FFF2-40B4-BE49-F238E27FC236}">
                <a16:creationId xmlns:a16="http://schemas.microsoft.com/office/drawing/2014/main" id="{BC61D04E-DBC5-487E-BEB3-D42DC4C17FEF}"/>
              </a:ext>
            </a:extLst>
          </p:cNvPr>
          <p:cNvSpPr txBox="1"/>
          <p:nvPr/>
        </p:nvSpPr>
        <p:spPr>
          <a:xfrm>
            <a:off x="954505" y="2767263"/>
            <a:ext cx="8110297" cy="1015663"/>
          </a:xfrm>
          <a:prstGeom prst="rect">
            <a:avLst/>
          </a:prstGeom>
          <a:noFill/>
        </p:spPr>
        <p:txBody>
          <a:bodyPr wrap="none" rtlCol="0">
            <a:spAutoFit/>
          </a:bodyPr>
          <a:lstStyle/>
          <a:p>
            <a:r>
              <a:rPr lang="da-DK" sz="2000" b="1" dirty="0">
                <a:latin typeface="Franklin Gothic Book" panose="020B0503020102020204" pitchFamily="34" charset="0"/>
              </a:rPr>
              <a:t>Det er nemt at omgås fyrværkeri sikkert</a:t>
            </a:r>
          </a:p>
          <a:p>
            <a:r>
              <a:rPr lang="da-DK" sz="2000" dirty="0">
                <a:latin typeface="Franklin Gothic Book" panose="020B0503020102020204" pitchFamily="34" charset="0"/>
              </a:rPr>
              <a:t>Overholder du de 5 råd, minimerer du risikoen, når du fyrer fyrværkeri af. </a:t>
            </a:r>
          </a:p>
          <a:p>
            <a:r>
              <a:rPr lang="da-DK" sz="2000" dirty="0">
                <a:latin typeface="Franklin Gothic Book" panose="020B0503020102020204" pitchFamily="34" charset="0"/>
              </a:rPr>
              <a:t>På den måde kan du have det sjovt til nytår og alle dage fremadrettet.</a:t>
            </a:r>
          </a:p>
        </p:txBody>
      </p:sp>
      <p:sp>
        <p:nvSpPr>
          <p:cNvPr id="2" name="Tekstfelt 1">
            <a:extLst>
              <a:ext uri="{FF2B5EF4-FFF2-40B4-BE49-F238E27FC236}">
                <a16:creationId xmlns:a16="http://schemas.microsoft.com/office/drawing/2014/main" id="{FAA2AE4C-8724-4D4E-9678-21BEFF5EC282}"/>
              </a:ext>
            </a:extLst>
          </p:cNvPr>
          <p:cNvSpPr txBox="1"/>
          <p:nvPr/>
        </p:nvSpPr>
        <p:spPr>
          <a:xfrm>
            <a:off x="954505" y="1588168"/>
            <a:ext cx="5567550" cy="769441"/>
          </a:xfrm>
          <a:prstGeom prst="rect">
            <a:avLst/>
          </a:prstGeom>
          <a:noFill/>
        </p:spPr>
        <p:txBody>
          <a:bodyPr wrap="none" rtlCol="0">
            <a:spAutoFit/>
          </a:bodyPr>
          <a:lstStyle/>
          <a:p>
            <a:r>
              <a:rPr lang="da-DK" sz="4400" dirty="0">
                <a:solidFill>
                  <a:schemeClr val="bg1"/>
                </a:solidFill>
                <a:latin typeface="Franklin Gothic" panose="02000003060000020004" pitchFamily="2" charset="0"/>
              </a:rPr>
              <a:t>De 5 fyrværkeriråd</a:t>
            </a:r>
          </a:p>
        </p:txBody>
      </p:sp>
      <p:sp>
        <p:nvSpPr>
          <p:cNvPr id="10" name="Titel 9" hidden="1">
            <a:extLst>
              <a:ext uri="{FF2B5EF4-FFF2-40B4-BE49-F238E27FC236}">
                <a16:creationId xmlns:a16="http://schemas.microsoft.com/office/drawing/2014/main" id="{E4FB9AB7-1013-40E6-A2A1-F95935D8B1DD}"/>
              </a:ext>
            </a:extLst>
          </p:cNvPr>
          <p:cNvSpPr>
            <a:spLocks noGrp="1"/>
          </p:cNvSpPr>
          <p:nvPr>
            <p:ph type="ctrTitle"/>
          </p:nvPr>
        </p:nvSpPr>
        <p:spPr/>
        <p:txBody>
          <a:bodyPr/>
          <a:lstStyle/>
          <a:p>
            <a:r>
              <a:rPr lang="da-DK" dirty="0"/>
              <a:t>Slide 3</a:t>
            </a:r>
          </a:p>
        </p:txBody>
      </p:sp>
    </p:spTree>
    <p:extLst>
      <p:ext uri="{BB962C8B-B14F-4D97-AF65-F5344CB8AC3E}">
        <p14:creationId xmlns:p14="http://schemas.microsoft.com/office/powerpoint/2010/main" val="81687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n figur af et par beskyttelsesbriller">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felt 5">
            <a:extLst>
              <a:ext uri="{FF2B5EF4-FFF2-40B4-BE49-F238E27FC236}">
                <a16:creationId xmlns:a16="http://schemas.microsoft.com/office/drawing/2014/main" id="{6D78E21C-B990-4C8A-B346-F153168DC593}"/>
              </a:ext>
            </a:extLst>
          </p:cNvPr>
          <p:cNvSpPr txBox="1"/>
          <p:nvPr/>
        </p:nvSpPr>
        <p:spPr>
          <a:xfrm>
            <a:off x="1299410" y="3604683"/>
            <a:ext cx="4796590" cy="1323439"/>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Dine øjne er følsomme og kan nemt få skader, hvis du har uheld med fyrværkeri.</a:t>
            </a:r>
          </a:p>
          <a:p>
            <a:pPr marL="285750" indent="-285750">
              <a:buFont typeface="Arial" panose="020B0604020202020204" pitchFamily="34" charset="0"/>
              <a:buChar char="•"/>
            </a:pPr>
            <a:r>
              <a:rPr lang="da-DK" sz="1600" dirty="0">
                <a:latin typeface="Franklin Gothic Book" panose="020B0503020102020204" pitchFamily="34" charset="0"/>
              </a:rPr>
              <a:t>Brug beskyttelsesbriller både når du fyrer af og når du er ude og ser på andres fyrværkeri. Der kan falde rester eller gnister ned og ramme dig.</a:t>
            </a:r>
          </a:p>
        </p:txBody>
      </p:sp>
      <p:sp>
        <p:nvSpPr>
          <p:cNvPr id="4" name="Tekstfelt 3">
            <a:extLst>
              <a:ext uri="{FF2B5EF4-FFF2-40B4-BE49-F238E27FC236}">
                <a16:creationId xmlns:a16="http://schemas.microsoft.com/office/drawing/2014/main" id="{F4AC7652-F20A-4D61-BCD9-36B92EF4A877}"/>
              </a:ext>
            </a:extLst>
          </p:cNvPr>
          <p:cNvSpPr txBox="1"/>
          <p:nvPr/>
        </p:nvSpPr>
        <p:spPr>
          <a:xfrm>
            <a:off x="671129" y="2189747"/>
            <a:ext cx="4596130"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1. Brug altid</a:t>
            </a:r>
          </a:p>
          <a:p>
            <a:r>
              <a:rPr lang="da-DK" sz="3200" dirty="0">
                <a:solidFill>
                  <a:schemeClr val="bg1"/>
                </a:solidFill>
                <a:latin typeface="Franklin Gothic" panose="02000003060000020004" pitchFamily="2" charset="0"/>
              </a:rPr>
              <a:t>    beskyttelses­briller</a:t>
            </a:r>
          </a:p>
        </p:txBody>
      </p:sp>
      <p:sp>
        <p:nvSpPr>
          <p:cNvPr id="2" name="Titel 1" hidden="1">
            <a:extLst>
              <a:ext uri="{FF2B5EF4-FFF2-40B4-BE49-F238E27FC236}">
                <a16:creationId xmlns:a16="http://schemas.microsoft.com/office/drawing/2014/main" id="{804F6989-5BA7-4A8A-969A-E4120DD74445}"/>
              </a:ext>
            </a:extLst>
          </p:cNvPr>
          <p:cNvSpPr>
            <a:spLocks noGrp="1"/>
          </p:cNvSpPr>
          <p:nvPr>
            <p:ph type="ctrTitle"/>
          </p:nvPr>
        </p:nvSpPr>
        <p:spPr/>
        <p:txBody>
          <a:bodyPr/>
          <a:lstStyle/>
          <a:p>
            <a:r>
              <a:rPr lang="da-DK" dirty="0"/>
              <a:t>Slide 4</a:t>
            </a:r>
          </a:p>
        </p:txBody>
      </p:sp>
    </p:spTree>
    <p:extLst>
      <p:ext uri="{BB962C8B-B14F-4D97-AF65-F5344CB8AC3E}">
        <p14:creationId xmlns:p14="http://schemas.microsoft.com/office/powerpoint/2010/main" val="207865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CE markering">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83012343-C485-4319-B661-EF011CA27898}"/>
              </a:ext>
            </a:extLst>
          </p:cNvPr>
          <p:cNvSpPr txBox="1"/>
          <p:nvPr/>
        </p:nvSpPr>
        <p:spPr>
          <a:xfrm>
            <a:off x="1548063" y="2962998"/>
            <a:ext cx="4419600" cy="2062103"/>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Ulovligt eller hjemmelavet fyrværkeri kan være farligt, da det ikke er blevet testet og sikret, at det lever op til sikkerhedskravene.</a:t>
            </a:r>
          </a:p>
          <a:p>
            <a:pPr marL="285750" indent="-285750">
              <a:buFont typeface="Arial" panose="020B0604020202020204" pitchFamily="34" charset="0"/>
              <a:buChar char="•"/>
            </a:pPr>
            <a:r>
              <a:rPr lang="da-DK" sz="1600" dirty="0">
                <a:latin typeface="Franklin Gothic Book" panose="020B0503020102020204" pitchFamily="34" charset="0"/>
              </a:rPr>
              <a:t>Lovligt fyrværkeri kan købes hos officielle forhandlere, er CE-mærket og kommer med sikkerhedsanvisninger og brugsanvisninger.</a:t>
            </a:r>
          </a:p>
          <a:p>
            <a:pPr marL="285750" indent="-285750">
              <a:buFont typeface="Arial" panose="020B0604020202020204" pitchFamily="34" charset="0"/>
              <a:buChar char="•"/>
            </a:pPr>
            <a:r>
              <a:rPr lang="da-DK" sz="1600" dirty="0">
                <a:latin typeface="Franklin Gothic Book" panose="020B0503020102020204" pitchFamily="34" charset="0"/>
              </a:rPr>
              <a:t>Prøv ikke at affyre fyrværkeri, der er beskadiget eller har været udsat for fugt.</a:t>
            </a:r>
          </a:p>
        </p:txBody>
      </p:sp>
      <p:sp>
        <p:nvSpPr>
          <p:cNvPr id="3" name="Tekstfelt 2">
            <a:extLst>
              <a:ext uri="{FF2B5EF4-FFF2-40B4-BE49-F238E27FC236}">
                <a16:creationId xmlns:a16="http://schemas.microsoft.com/office/drawing/2014/main" id="{700F96B6-B6A7-4657-A5A5-9465DF66BAFA}"/>
              </a:ext>
            </a:extLst>
          </p:cNvPr>
          <p:cNvSpPr txBox="1"/>
          <p:nvPr/>
        </p:nvSpPr>
        <p:spPr>
          <a:xfrm>
            <a:off x="951866" y="1090030"/>
            <a:ext cx="4891083" cy="1569660"/>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2. Brug kun lovligt og </a:t>
            </a:r>
          </a:p>
          <a:p>
            <a:r>
              <a:rPr lang="da-DK" sz="3200" dirty="0">
                <a:solidFill>
                  <a:schemeClr val="bg1"/>
                </a:solidFill>
                <a:latin typeface="Franklin Gothic" panose="02000003060000020004" pitchFamily="2" charset="0"/>
              </a:rPr>
              <a:t>    aldrig hjemmelavet </a:t>
            </a:r>
          </a:p>
          <a:p>
            <a:r>
              <a:rPr lang="da-DK" sz="3200" dirty="0">
                <a:solidFill>
                  <a:schemeClr val="bg1"/>
                </a:solidFill>
                <a:latin typeface="Franklin Gothic" panose="02000003060000020004" pitchFamily="2" charset="0"/>
              </a:rPr>
              <a:t>    fyrværkeri</a:t>
            </a:r>
          </a:p>
        </p:txBody>
      </p:sp>
      <p:sp>
        <p:nvSpPr>
          <p:cNvPr id="2" name="Titel 1" hidden="1">
            <a:extLst>
              <a:ext uri="{FF2B5EF4-FFF2-40B4-BE49-F238E27FC236}">
                <a16:creationId xmlns:a16="http://schemas.microsoft.com/office/drawing/2014/main" id="{1E7072B4-464D-4EAF-966E-945652C136CE}"/>
              </a:ext>
            </a:extLst>
          </p:cNvPr>
          <p:cNvSpPr>
            <a:spLocks noGrp="1"/>
          </p:cNvSpPr>
          <p:nvPr>
            <p:ph type="ctrTitle"/>
          </p:nvPr>
        </p:nvSpPr>
        <p:spPr/>
        <p:txBody>
          <a:bodyPr/>
          <a:lstStyle/>
          <a:p>
            <a:r>
              <a:rPr lang="da-DK" dirty="0"/>
              <a:t>Slide 5</a:t>
            </a:r>
          </a:p>
        </p:txBody>
      </p:sp>
    </p:spTree>
    <p:extLst>
      <p:ext uri="{BB962C8B-B14F-4D97-AF65-F5344CB8AC3E}">
        <p14:creationId xmlns:p14="http://schemas.microsoft.com/office/powerpoint/2010/main" val="55595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Der er også handske, med pølser lagt i som fingre, der er blevet sprunget i stykker med et stykke fyrværkeri">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D969771E-A15B-4510-9C19-FA85D4CF0A46}"/>
              </a:ext>
            </a:extLst>
          </p:cNvPr>
          <p:cNvSpPr txBox="1"/>
          <p:nvPr/>
        </p:nvSpPr>
        <p:spPr>
          <a:xfrm>
            <a:off x="7106652" y="3131440"/>
            <a:ext cx="4419600" cy="1569660"/>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Fyrværkeri er sprængstoffer, og går det galt, holder du en bombe i hånden.</a:t>
            </a:r>
          </a:p>
          <a:p>
            <a:pPr marL="285750" indent="-285750">
              <a:buFont typeface="Arial" panose="020B0604020202020204" pitchFamily="34" charset="0"/>
              <a:buChar char="•"/>
            </a:pPr>
            <a:r>
              <a:rPr lang="da-DK" sz="1600" dirty="0">
                <a:latin typeface="Franklin Gothic Book" panose="020B0503020102020204" pitchFamily="34" charset="0"/>
              </a:rPr>
              <a:t>Hold kun fyrværkeri i hånden, hvis der står på fyrværkeriet, at det er ok.</a:t>
            </a:r>
          </a:p>
          <a:p>
            <a:pPr marL="285750" indent="-285750">
              <a:buFont typeface="Arial" panose="020B0604020202020204" pitchFamily="34" charset="0"/>
              <a:buChar char="•"/>
            </a:pPr>
            <a:r>
              <a:rPr lang="da-DK" sz="1600" dirty="0">
                <a:latin typeface="Franklin Gothic Book" panose="020B0503020102020204" pitchFamily="34" charset="0"/>
              </a:rPr>
              <a:t>Brug en solid holder til fyrværkeriet, hvis det står i brugsvejledningen.</a:t>
            </a:r>
          </a:p>
        </p:txBody>
      </p:sp>
      <p:sp>
        <p:nvSpPr>
          <p:cNvPr id="3" name="Tekstfelt 2">
            <a:extLst>
              <a:ext uri="{FF2B5EF4-FFF2-40B4-BE49-F238E27FC236}">
                <a16:creationId xmlns:a16="http://schemas.microsoft.com/office/drawing/2014/main" id="{35E3ADED-32A3-4A72-B5A8-1C81FC46897E}"/>
              </a:ext>
            </a:extLst>
          </p:cNvPr>
          <p:cNvSpPr txBox="1"/>
          <p:nvPr/>
        </p:nvSpPr>
        <p:spPr>
          <a:xfrm>
            <a:off x="6518476" y="1731714"/>
            <a:ext cx="4759636"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3. Hold aldrig tændt </a:t>
            </a:r>
          </a:p>
          <a:p>
            <a:r>
              <a:rPr lang="da-DK" sz="3200" dirty="0">
                <a:solidFill>
                  <a:schemeClr val="bg1"/>
                </a:solidFill>
                <a:latin typeface="Franklin Gothic" panose="02000003060000020004" pitchFamily="2" charset="0"/>
              </a:rPr>
              <a:t>    fyrværkeri i hånden</a:t>
            </a:r>
          </a:p>
        </p:txBody>
      </p:sp>
      <p:sp>
        <p:nvSpPr>
          <p:cNvPr id="2" name="Titel 1" hidden="1">
            <a:extLst>
              <a:ext uri="{FF2B5EF4-FFF2-40B4-BE49-F238E27FC236}">
                <a16:creationId xmlns:a16="http://schemas.microsoft.com/office/drawing/2014/main" id="{8B9233B4-4448-4399-B02F-8DDA80D30EE0}"/>
              </a:ext>
            </a:extLst>
          </p:cNvPr>
          <p:cNvSpPr>
            <a:spLocks noGrp="1"/>
          </p:cNvSpPr>
          <p:nvPr>
            <p:ph type="ctrTitle"/>
          </p:nvPr>
        </p:nvSpPr>
        <p:spPr/>
        <p:txBody>
          <a:bodyPr/>
          <a:lstStyle/>
          <a:p>
            <a:r>
              <a:rPr lang="da-DK" dirty="0"/>
              <a:t>Slide 6</a:t>
            </a:r>
          </a:p>
        </p:txBody>
      </p:sp>
    </p:spTree>
    <p:extLst>
      <p:ext uri="{BB962C8B-B14F-4D97-AF65-F5344CB8AC3E}">
        <p14:creationId xmlns:p14="http://schemas.microsoft.com/office/powerpoint/2010/main" val="85258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en person som står i en cirkel der indikerer sikkerhedsafstand">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189FF6CD-2D52-40BD-ABCC-A5232F6166F6}"/>
              </a:ext>
            </a:extLst>
          </p:cNvPr>
          <p:cNvSpPr txBox="1"/>
          <p:nvPr/>
        </p:nvSpPr>
        <p:spPr>
          <a:xfrm>
            <a:off x="962524" y="3372072"/>
            <a:ext cx="4932949" cy="1323439"/>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Sørg for at holde den sikkerhedsafstand, der står på fyrværkeriet eller emballagen, når du skyder det af.</a:t>
            </a:r>
          </a:p>
          <a:p>
            <a:pPr marL="285750" indent="-285750">
              <a:buFont typeface="Arial" panose="020B0604020202020204" pitchFamily="34" charset="0"/>
              <a:buChar char="•"/>
            </a:pPr>
            <a:r>
              <a:rPr lang="da-DK" sz="1600" dirty="0">
                <a:latin typeface="Franklin Gothic Book" panose="020B0503020102020204" pitchFamily="34" charset="0"/>
              </a:rPr>
              <a:t>Hold dig ved siden af fyrværkeriet, ikke over det, når du tænder lunten.</a:t>
            </a:r>
          </a:p>
          <a:p>
            <a:pPr marL="285750" indent="-285750">
              <a:buFont typeface="Arial" panose="020B0604020202020204" pitchFamily="34" charset="0"/>
              <a:buChar char="•"/>
            </a:pPr>
            <a:r>
              <a:rPr lang="da-DK" sz="1600" dirty="0">
                <a:latin typeface="Franklin Gothic Book" panose="020B0503020102020204" pitchFamily="34" charset="0"/>
              </a:rPr>
              <a:t>Sørg for, at tilskuere også holder god afstand.</a:t>
            </a:r>
          </a:p>
        </p:txBody>
      </p:sp>
      <p:sp>
        <p:nvSpPr>
          <p:cNvPr id="3" name="Tekstfelt 2">
            <a:extLst>
              <a:ext uri="{FF2B5EF4-FFF2-40B4-BE49-F238E27FC236}">
                <a16:creationId xmlns:a16="http://schemas.microsoft.com/office/drawing/2014/main" id="{4998B079-2EB4-4E5A-A91E-108A0C3D7FDB}"/>
              </a:ext>
            </a:extLst>
          </p:cNvPr>
          <p:cNvSpPr txBox="1"/>
          <p:nvPr/>
        </p:nvSpPr>
        <p:spPr>
          <a:xfrm>
            <a:off x="454560" y="1226388"/>
            <a:ext cx="6319359" cy="1569660"/>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4. Hold sikkerheds­­afstanden </a:t>
            </a:r>
          </a:p>
          <a:p>
            <a:r>
              <a:rPr lang="da-DK" sz="3200" dirty="0">
                <a:solidFill>
                  <a:schemeClr val="bg1"/>
                </a:solidFill>
                <a:latin typeface="Franklin Gothic" panose="02000003060000020004" pitchFamily="2" charset="0"/>
              </a:rPr>
              <a:t>    og læn dig ikke ind over </a:t>
            </a:r>
          </a:p>
          <a:p>
            <a:r>
              <a:rPr lang="da-DK" sz="3200" dirty="0">
                <a:solidFill>
                  <a:schemeClr val="bg1"/>
                </a:solidFill>
                <a:latin typeface="Franklin Gothic" panose="02000003060000020004" pitchFamily="2" charset="0"/>
              </a:rPr>
              <a:t>    fyrværkeriet</a:t>
            </a:r>
          </a:p>
        </p:txBody>
      </p:sp>
      <p:sp>
        <p:nvSpPr>
          <p:cNvPr id="2" name="Titel 1" hidden="1">
            <a:extLst>
              <a:ext uri="{FF2B5EF4-FFF2-40B4-BE49-F238E27FC236}">
                <a16:creationId xmlns:a16="http://schemas.microsoft.com/office/drawing/2014/main" id="{B6DEAED0-A9E0-47F0-85CC-0B27F7C6B9D8}"/>
              </a:ext>
            </a:extLst>
          </p:cNvPr>
          <p:cNvSpPr>
            <a:spLocks noGrp="1"/>
          </p:cNvSpPr>
          <p:nvPr>
            <p:ph type="ctrTitle"/>
          </p:nvPr>
        </p:nvSpPr>
        <p:spPr/>
        <p:txBody>
          <a:bodyPr/>
          <a:lstStyle/>
          <a:p>
            <a:r>
              <a:rPr lang="da-DK" dirty="0"/>
              <a:t>Slide 7</a:t>
            </a:r>
          </a:p>
        </p:txBody>
      </p:sp>
    </p:spTree>
    <p:extLst>
      <p:ext uri="{BB962C8B-B14F-4D97-AF65-F5344CB8AC3E}">
        <p14:creationId xmlns:p14="http://schemas.microsoft.com/office/powerpoint/2010/main" val="369798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lyseblå baggrund med fire søjler i lilla i varierende højder. Oven på hver søjle står der et tal i grøn, der er forbundet med den sikkerhedsafstand der står i rådet i søjlen.">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kstfelt 7">
            <a:extLst>
              <a:ext uri="{FF2B5EF4-FFF2-40B4-BE49-F238E27FC236}">
                <a16:creationId xmlns:a16="http://schemas.microsoft.com/office/drawing/2014/main" id="{C5BACFDE-BF39-437E-8DFD-2C781881F4CF}"/>
              </a:ext>
            </a:extLst>
          </p:cNvPr>
          <p:cNvSpPr txBox="1"/>
          <p:nvPr/>
        </p:nvSpPr>
        <p:spPr>
          <a:xfrm>
            <a:off x="8786281" y="4441232"/>
            <a:ext cx="2409955" cy="1077218"/>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til </a:t>
            </a:r>
          </a:p>
          <a:p>
            <a:pPr algn="ctr"/>
            <a:r>
              <a:rPr lang="da-DK" sz="1600" dirty="0">
                <a:latin typeface="Franklin Gothic Book" panose="020B0503020102020204" pitchFamily="34" charset="0"/>
              </a:rPr>
              <a:t>landbrug, hundekenneler </a:t>
            </a:r>
          </a:p>
          <a:p>
            <a:pPr algn="ctr"/>
            <a:r>
              <a:rPr lang="da-DK" sz="1600" dirty="0">
                <a:latin typeface="Franklin Gothic Book" panose="020B0503020102020204" pitchFamily="34" charset="0"/>
              </a:rPr>
              <a:t>og dyr på marker.</a:t>
            </a:r>
          </a:p>
        </p:txBody>
      </p:sp>
      <p:sp>
        <p:nvSpPr>
          <p:cNvPr id="7" name="Tekstfelt 6">
            <a:extLst>
              <a:ext uri="{FF2B5EF4-FFF2-40B4-BE49-F238E27FC236}">
                <a16:creationId xmlns:a16="http://schemas.microsoft.com/office/drawing/2014/main" id="{55FBC8BA-076B-4BB6-8131-DC8FDA25E0F4}"/>
              </a:ext>
            </a:extLst>
          </p:cNvPr>
          <p:cNvSpPr txBox="1"/>
          <p:nvPr/>
        </p:nvSpPr>
        <p:spPr>
          <a:xfrm>
            <a:off x="6388653" y="4687453"/>
            <a:ext cx="2060308" cy="830997"/>
          </a:xfrm>
          <a:prstGeom prst="rect">
            <a:avLst/>
          </a:prstGeom>
          <a:noFill/>
        </p:spPr>
        <p:txBody>
          <a:bodyPr wrap="none" rtlCol="0">
            <a:spAutoFit/>
          </a:bodyPr>
          <a:lstStyle/>
          <a:p>
            <a:pPr algn="ctr"/>
            <a:r>
              <a:rPr lang="da-DK" sz="1600" dirty="0">
                <a:latin typeface="Franklin Gothic Book" panose="020B0503020102020204" pitchFamily="34" charset="0"/>
              </a:rPr>
              <a:t>I blæsevejr skal du </a:t>
            </a:r>
          </a:p>
          <a:p>
            <a:pPr algn="ctr"/>
            <a:r>
              <a:rPr lang="da-DK" sz="1600" dirty="0">
                <a:latin typeface="Franklin Gothic Book" panose="020B0503020102020204" pitchFamily="34" charset="0"/>
              </a:rPr>
              <a:t>holde </a:t>
            </a:r>
            <a:r>
              <a:rPr lang="da-DK" sz="1600" b="1" dirty="0">
                <a:latin typeface="Franklin Gothic Book" panose="020B0503020102020204" pitchFamily="34" charset="0"/>
              </a:rPr>
              <a:t>dobbelt</a:t>
            </a:r>
            <a:r>
              <a:rPr lang="da-DK" sz="1600" dirty="0">
                <a:latin typeface="Franklin Gothic Book" panose="020B0503020102020204" pitchFamily="34" charset="0"/>
              </a:rPr>
              <a:t> så stor </a:t>
            </a:r>
          </a:p>
          <a:p>
            <a:pPr algn="ctr"/>
            <a:r>
              <a:rPr lang="da-DK" sz="1600" dirty="0">
                <a:latin typeface="Franklin Gothic Book" panose="020B0503020102020204" pitchFamily="34" charset="0"/>
              </a:rPr>
              <a:t>sikkerhedsafstand.</a:t>
            </a:r>
          </a:p>
        </p:txBody>
      </p:sp>
      <p:sp>
        <p:nvSpPr>
          <p:cNvPr id="6" name="Tekstfelt 5">
            <a:extLst>
              <a:ext uri="{FF2B5EF4-FFF2-40B4-BE49-F238E27FC236}">
                <a16:creationId xmlns:a16="http://schemas.microsoft.com/office/drawing/2014/main" id="{2E7952A3-F502-411D-BE1B-40CEACE8CF09}"/>
              </a:ext>
            </a:extLst>
          </p:cNvPr>
          <p:cNvSpPr txBox="1"/>
          <p:nvPr/>
        </p:nvSpPr>
        <p:spPr>
          <a:xfrm>
            <a:off x="3669879" y="3429000"/>
            <a:ext cx="2206630" cy="2062103"/>
          </a:xfrm>
          <a:prstGeom prst="rect">
            <a:avLst/>
          </a:prstGeom>
          <a:noFill/>
        </p:spPr>
        <p:txBody>
          <a:bodyPr wrap="none" rtlCol="0">
            <a:spAutoFit/>
          </a:bodyPr>
          <a:lstStyle/>
          <a:p>
            <a:pPr algn="ctr"/>
            <a:r>
              <a:rPr lang="da-DK" sz="1600" dirty="0">
                <a:latin typeface="Franklin Gothic Book" panose="020B0503020102020204" pitchFamily="34" charset="0"/>
              </a:rPr>
              <a:t>Du skal holde mindst </a:t>
            </a:r>
          </a:p>
          <a:p>
            <a:pPr algn="ctr"/>
            <a:r>
              <a:rPr lang="da-DK" sz="1600" b="1" dirty="0">
                <a:latin typeface="Franklin Gothic Book" panose="020B0503020102020204" pitchFamily="34" charset="0"/>
              </a:rPr>
              <a:t>100 meters </a:t>
            </a:r>
            <a:r>
              <a:rPr lang="da-DK" sz="1600" dirty="0">
                <a:latin typeface="Franklin Gothic Book" panose="020B0503020102020204" pitchFamily="34" charset="0"/>
              </a:rPr>
              <a:t>afstand </a:t>
            </a:r>
          </a:p>
          <a:p>
            <a:pPr algn="ctr"/>
            <a:r>
              <a:rPr lang="da-DK" sz="1600" dirty="0">
                <a:latin typeface="Franklin Gothic Book" panose="020B0503020102020204" pitchFamily="34" charset="0"/>
              </a:rPr>
              <a:t>til huse med stråtag, </a:t>
            </a:r>
          </a:p>
          <a:p>
            <a:pPr algn="ctr"/>
            <a:r>
              <a:rPr lang="da-DK" sz="1600" dirty="0">
                <a:latin typeface="Franklin Gothic Book" panose="020B0503020102020204" pitchFamily="34" charset="0"/>
              </a:rPr>
              <a:t>brændestakke, tørt </a:t>
            </a:r>
          </a:p>
          <a:p>
            <a:pPr algn="ctr"/>
            <a:r>
              <a:rPr lang="da-DK" sz="1600" dirty="0">
                <a:latin typeface="Franklin Gothic Book" panose="020B0503020102020204" pitchFamily="34" charset="0"/>
              </a:rPr>
              <a:t>buskads mv. Hvis du </a:t>
            </a:r>
          </a:p>
          <a:p>
            <a:pPr algn="ctr"/>
            <a:r>
              <a:rPr lang="da-DK" sz="1600" dirty="0">
                <a:latin typeface="Franklin Gothic Book" panose="020B0503020102020204" pitchFamily="34" charset="0"/>
              </a:rPr>
              <a:t>skyder raketter af, skal </a:t>
            </a:r>
          </a:p>
          <a:p>
            <a:pPr algn="ctr"/>
            <a:r>
              <a:rPr lang="da-DK" sz="1600" dirty="0">
                <a:latin typeface="Franklin Gothic Book" panose="020B0503020102020204" pitchFamily="34" charset="0"/>
              </a:rPr>
              <a:t>afstanden være </a:t>
            </a:r>
          </a:p>
          <a:p>
            <a:pPr algn="ctr"/>
            <a:r>
              <a:rPr lang="da-DK" sz="1600" dirty="0">
                <a:latin typeface="Franklin Gothic Book" panose="020B0503020102020204" pitchFamily="34" charset="0"/>
              </a:rPr>
              <a:t>mindst 200 meter.</a:t>
            </a:r>
          </a:p>
        </p:txBody>
      </p:sp>
      <p:sp>
        <p:nvSpPr>
          <p:cNvPr id="2" name="Tekstfelt 1">
            <a:extLst>
              <a:ext uri="{FF2B5EF4-FFF2-40B4-BE49-F238E27FC236}">
                <a16:creationId xmlns:a16="http://schemas.microsoft.com/office/drawing/2014/main" id="{02C8ED36-802B-49D3-9195-96475CE859B9}"/>
              </a:ext>
            </a:extLst>
          </p:cNvPr>
          <p:cNvSpPr txBox="1"/>
          <p:nvPr/>
        </p:nvSpPr>
        <p:spPr>
          <a:xfrm>
            <a:off x="1158465" y="4195011"/>
            <a:ext cx="2144113" cy="1323439"/>
          </a:xfrm>
          <a:prstGeom prst="rect">
            <a:avLst/>
          </a:prstGeom>
          <a:noFill/>
        </p:spPr>
        <p:txBody>
          <a:bodyPr wrap="none" rtlCol="0">
            <a:spAutoFit/>
          </a:bodyPr>
          <a:lstStyle/>
          <a:p>
            <a:pPr algn="ctr"/>
            <a:r>
              <a:rPr lang="da-DK" sz="1600" dirty="0">
                <a:latin typeface="Franklin Gothic Book" panose="020B0503020102020204" pitchFamily="34" charset="0"/>
              </a:rPr>
              <a:t>Du må ikke anvende </a:t>
            </a:r>
          </a:p>
          <a:p>
            <a:pPr algn="ctr"/>
            <a:r>
              <a:rPr lang="da-DK" sz="1600" dirty="0">
                <a:latin typeface="Franklin Gothic Book" panose="020B0503020102020204" pitchFamily="34" charset="0"/>
              </a:rPr>
              <a:t>raketter nærmere end </a:t>
            </a:r>
          </a:p>
          <a:p>
            <a:pPr algn="ctr"/>
            <a:r>
              <a:rPr lang="da-DK" sz="1600" b="1" dirty="0">
                <a:latin typeface="Franklin Gothic Book" panose="020B0503020102020204" pitchFamily="34" charset="0"/>
              </a:rPr>
              <a:t>10 meter </a:t>
            </a:r>
            <a:r>
              <a:rPr lang="da-DK" sz="1600" dirty="0">
                <a:latin typeface="Franklin Gothic Book" panose="020B0503020102020204" pitchFamily="34" charset="0"/>
              </a:rPr>
              <a:t>fra døre, </a:t>
            </a:r>
          </a:p>
          <a:p>
            <a:pPr algn="ctr"/>
            <a:r>
              <a:rPr lang="da-DK" sz="1600" dirty="0">
                <a:latin typeface="Franklin Gothic Book" panose="020B0503020102020204" pitchFamily="34" charset="0"/>
              </a:rPr>
              <a:t>vinduer og andre </a:t>
            </a:r>
          </a:p>
          <a:p>
            <a:pPr algn="ctr"/>
            <a:r>
              <a:rPr lang="da-DK" sz="1600" dirty="0">
                <a:latin typeface="Franklin Gothic Book" panose="020B0503020102020204" pitchFamily="34" charset="0"/>
              </a:rPr>
              <a:t>bygningsåbninger.</a:t>
            </a:r>
          </a:p>
        </p:txBody>
      </p:sp>
      <p:sp>
        <p:nvSpPr>
          <p:cNvPr id="3" name="Tekstfelt 2">
            <a:extLst>
              <a:ext uri="{FF2B5EF4-FFF2-40B4-BE49-F238E27FC236}">
                <a16:creationId xmlns:a16="http://schemas.microsoft.com/office/drawing/2014/main" id="{C4BE70E5-925E-499A-836E-6FE201CF0A7F}"/>
              </a:ext>
            </a:extLst>
          </p:cNvPr>
          <p:cNvSpPr txBox="1"/>
          <p:nvPr/>
        </p:nvSpPr>
        <p:spPr>
          <a:xfrm>
            <a:off x="1869522" y="648872"/>
            <a:ext cx="8452955" cy="1446550"/>
          </a:xfrm>
          <a:prstGeom prst="rect">
            <a:avLst/>
          </a:prstGeom>
          <a:noFill/>
        </p:spPr>
        <p:txBody>
          <a:bodyPr wrap="none" rtlCol="0">
            <a:spAutoFit/>
          </a:bodyPr>
          <a:lstStyle/>
          <a:p>
            <a:pPr algn="ctr"/>
            <a:r>
              <a:rPr lang="da-DK" sz="4400" dirty="0">
                <a:latin typeface="Franklin Gothic" panose="02000003060000020004" pitchFamily="2" charset="0"/>
              </a:rPr>
              <a:t>Hold fyrværkeriet på </a:t>
            </a:r>
            <a:r>
              <a:rPr lang="da-DK" sz="4400" dirty="0">
                <a:solidFill>
                  <a:srgbClr val="009083"/>
                </a:solidFill>
                <a:latin typeface="Franklin Gothic" panose="02000003060000020004" pitchFamily="2" charset="0"/>
              </a:rPr>
              <a:t>afstand </a:t>
            </a:r>
          </a:p>
          <a:p>
            <a:pPr algn="ctr"/>
            <a:r>
              <a:rPr lang="da-DK" sz="4400" dirty="0">
                <a:latin typeface="Franklin Gothic" panose="02000003060000020004" pitchFamily="2" charset="0"/>
              </a:rPr>
              <a:t>af omgivelserne</a:t>
            </a:r>
          </a:p>
        </p:txBody>
      </p:sp>
      <p:sp>
        <p:nvSpPr>
          <p:cNvPr id="4" name="Titel 3" hidden="1">
            <a:extLst>
              <a:ext uri="{FF2B5EF4-FFF2-40B4-BE49-F238E27FC236}">
                <a16:creationId xmlns:a16="http://schemas.microsoft.com/office/drawing/2014/main" id="{6425B65E-F242-4065-9992-557A93E555B2}"/>
              </a:ext>
            </a:extLst>
          </p:cNvPr>
          <p:cNvSpPr>
            <a:spLocks noGrp="1"/>
          </p:cNvSpPr>
          <p:nvPr>
            <p:ph type="ctrTitle"/>
          </p:nvPr>
        </p:nvSpPr>
        <p:spPr/>
        <p:txBody>
          <a:bodyPr/>
          <a:lstStyle/>
          <a:p>
            <a:r>
              <a:rPr lang="da-DK" dirty="0"/>
              <a:t>Slide 8</a:t>
            </a:r>
          </a:p>
        </p:txBody>
      </p:sp>
    </p:spTree>
    <p:extLst>
      <p:ext uri="{BB962C8B-B14F-4D97-AF65-F5344CB8AC3E}">
        <p14:creationId xmlns:p14="http://schemas.microsoft.com/office/powerpoint/2010/main" val="417102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n grøn figur på hvid baggrund. På den hvide baggrund er der et emblem af en boom lydeffekt fra en tegneserie">
            <a:extLst>
              <a:ext uri="{FF2B5EF4-FFF2-40B4-BE49-F238E27FC236}">
                <a16:creationId xmlns:a16="http://schemas.microsoft.com/office/drawing/2014/main" id="{B19BE213-7EA3-4656-B22C-3FDEB3D89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felt 3">
            <a:extLst>
              <a:ext uri="{FF2B5EF4-FFF2-40B4-BE49-F238E27FC236}">
                <a16:creationId xmlns:a16="http://schemas.microsoft.com/office/drawing/2014/main" id="{2C52C4BB-9A9B-470A-821D-F36761370048}"/>
              </a:ext>
            </a:extLst>
          </p:cNvPr>
          <p:cNvSpPr txBox="1"/>
          <p:nvPr/>
        </p:nvSpPr>
        <p:spPr>
          <a:xfrm>
            <a:off x="6007766" y="1230486"/>
            <a:ext cx="4932949" cy="1815882"/>
          </a:xfrm>
          <a:prstGeom prst="rect">
            <a:avLst/>
          </a:prstGeom>
          <a:noFill/>
        </p:spPr>
        <p:txBody>
          <a:bodyPr wrap="square" rtlCol="0">
            <a:spAutoFit/>
          </a:bodyPr>
          <a:lstStyle/>
          <a:p>
            <a:pPr marL="285750" indent="-285750">
              <a:buFont typeface="Arial" panose="020B0604020202020204" pitchFamily="34" charset="0"/>
              <a:buChar char="•"/>
            </a:pPr>
            <a:r>
              <a:rPr lang="da-DK" sz="1600" dirty="0">
                <a:latin typeface="Franklin Gothic Book" panose="020B0503020102020204" pitchFamily="34" charset="0"/>
              </a:rPr>
              <a:t>Prøv aldrig at tænde en fuser igen.</a:t>
            </a:r>
          </a:p>
          <a:p>
            <a:pPr marL="285750" indent="-285750">
              <a:buFont typeface="Arial" panose="020B0604020202020204" pitchFamily="34" charset="0"/>
              <a:buChar char="•"/>
            </a:pPr>
            <a:r>
              <a:rPr lang="da-DK" sz="1600" dirty="0">
                <a:latin typeface="Franklin Gothic Book" panose="020B0503020102020204" pitchFamily="34" charset="0"/>
              </a:rPr>
              <a:t>Lad fyrværkeriet ligge, til du er sikker på, </a:t>
            </a:r>
            <a:br>
              <a:rPr lang="da-DK" sz="1600" dirty="0">
                <a:latin typeface="Franklin Gothic Book" panose="020B0503020102020204" pitchFamily="34" charset="0"/>
              </a:rPr>
            </a:br>
            <a:r>
              <a:rPr lang="da-DK" sz="1600" dirty="0">
                <a:latin typeface="Franklin Gothic Book" panose="020B0503020102020204" pitchFamily="34" charset="0"/>
              </a:rPr>
              <a:t>at der ikke er gløder i det.</a:t>
            </a:r>
          </a:p>
          <a:p>
            <a:pPr marL="285750" indent="-285750">
              <a:buFont typeface="Arial" panose="020B0604020202020204" pitchFamily="34" charset="0"/>
              <a:buChar char="•"/>
            </a:pPr>
            <a:r>
              <a:rPr lang="da-DK" sz="1600" dirty="0">
                <a:latin typeface="Franklin Gothic Book" panose="020B0503020102020204" pitchFamily="34" charset="0"/>
              </a:rPr>
              <a:t>Smid fyrværkeriet i en spand med vand for at </a:t>
            </a:r>
            <a:br>
              <a:rPr lang="da-DK" sz="1600" dirty="0">
                <a:latin typeface="Franklin Gothic Book" panose="020B0503020102020204" pitchFamily="34" charset="0"/>
              </a:rPr>
            </a:br>
            <a:r>
              <a:rPr lang="da-DK" sz="1600" dirty="0">
                <a:latin typeface="Franklin Gothic Book" panose="020B0503020102020204" pitchFamily="34" charset="0"/>
              </a:rPr>
              <a:t>sikre, at det ikke kan eksplodere, før du smider </a:t>
            </a:r>
            <a:br>
              <a:rPr lang="da-DK" sz="1600" dirty="0">
                <a:latin typeface="Franklin Gothic Book" panose="020B0503020102020204" pitchFamily="34" charset="0"/>
              </a:rPr>
            </a:br>
            <a:r>
              <a:rPr lang="da-DK" sz="1600" dirty="0">
                <a:latin typeface="Franklin Gothic Book" panose="020B0503020102020204" pitchFamily="34" charset="0"/>
              </a:rPr>
              <a:t>det i skraldespanden eller i en container på genbrugspladsen.</a:t>
            </a:r>
          </a:p>
        </p:txBody>
      </p:sp>
      <p:sp>
        <p:nvSpPr>
          <p:cNvPr id="3" name="Tekstfelt 2">
            <a:extLst>
              <a:ext uri="{FF2B5EF4-FFF2-40B4-BE49-F238E27FC236}">
                <a16:creationId xmlns:a16="http://schemas.microsoft.com/office/drawing/2014/main" id="{15363DA4-9724-417B-925A-ADA6E43C77B4}"/>
              </a:ext>
            </a:extLst>
          </p:cNvPr>
          <p:cNvSpPr txBox="1"/>
          <p:nvPr/>
        </p:nvSpPr>
        <p:spPr>
          <a:xfrm>
            <a:off x="6096000" y="4143290"/>
            <a:ext cx="4349268" cy="1077218"/>
          </a:xfrm>
          <a:prstGeom prst="rect">
            <a:avLst/>
          </a:prstGeom>
          <a:noFill/>
        </p:spPr>
        <p:txBody>
          <a:bodyPr wrap="none" rtlCol="0">
            <a:spAutoFit/>
          </a:bodyPr>
          <a:lstStyle/>
          <a:p>
            <a:r>
              <a:rPr lang="da-DK" sz="3200" dirty="0">
                <a:solidFill>
                  <a:schemeClr val="bg1"/>
                </a:solidFill>
                <a:latin typeface="Franklin Gothic" panose="02000003060000020004" pitchFamily="2" charset="0"/>
              </a:rPr>
              <a:t>5. Gå aldrig tilbage </a:t>
            </a:r>
          </a:p>
          <a:p>
            <a:r>
              <a:rPr lang="da-DK" sz="3200" dirty="0">
                <a:solidFill>
                  <a:schemeClr val="bg1"/>
                </a:solidFill>
                <a:latin typeface="Franklin Gothic" panose="02000003060000020004" pitchFamily="2" charset="0"/>
              </a:rPr>
              <a:t>    til en fuser</a:t>
            </a:r>
          </a:p>
        </p:txBody>
      </p:sp>
      <p:sp>
        <p:nvSpPr>
          <p:cNvPr id="2" name="Titel 1" hidden="1">
            <a:extLst>
              <a:ext uri="{FF2B5EF4-FFF2-40B4-BE49-F238E27FC236}">
                <a16:creationId xmlns:a16="http://schemas.microsoft.com/office/drawing/2014/main" id="{DA6A8718-59EB-4B28-A787-5F8054D78EDD}"/>
              </a:ext>
            </a:extLst>
          </p:cNvPr>
          <p:cNvSpPr>
            <a:spLocks noGrp="1"/>
          </p:cNvSpPr>
          <p:nvPr>
            <p:ph type="ctrTitle"/>
          </p:nvPr>
        </p:nvSpPr>
        <p:spPr/>
        <p:txBody>
          <a:bodyPr/>
          <a:lstStyle/>
          <a:p>
            <a:r>
              <a:rPr lang="da-DK" dirty="0"/>
              <a:t>Slide 9</a:t>
            </a:r>
          </a:p>
        </p:txBody>
      </p:sp>
    </p:spTree>
    <p:extLst>
      <p:ext uri="{BB962C8B-B14F-4D97-AF65-F5344CB8AC3E}">
        <p14:creationId xmlns:p14="http://schemas.microsoft.com/office/powerpoint/2010/main" val="18390909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989</Words>
  <Application>Microsoft Office PowerPoint</Application>
  <PresentationFormat>Widescreen</PresentationFormat>
  <Paragraphs>187</Paragraphs>
  <Slides>21</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21</vt:i4>
      </vt:variant>
    </vt:vector>
  </HeadingPairs>
  <TitlesOfParts>
    <vt:vector size="27" baseType="lpstr">
      <vt:lpstr>Arial</vt:lpstr>
      <vt:lpstr>Calibri</vt:lpstr>
      <vt:lpstr>Calibri Light</vt:lpstr>
      <vt:lpstr>Franklin Gothic</vt:lpstr>
      <vt:lpstr>Franklin Gothic Book</vt:lpstr>
      <vt:lpstr>Office-tema</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Thomas Rødtness Vesterby Knudsen</dc:creator>
  <cp:lastModifiedBy>Mattis Kristian Preil</cp:lastModifiedBy>
  <cp:revision>30</cp:revision>
  <dcterms:created xsi:type="dcterms:W3CDTF">2024-10-29T09:06:11Z</dcterms:created>
  <dcterms:modified xsi:type="dcterms:W3CDTF">2024-11-14T08:53:34Z</dcterms:modified>
</cp:coreProperties>
</file>